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11/16/22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280B15B3-B068-010A-14BC-FB84DDE93013}"/>
              </a:ext>
            </a:extLst>
          </p:cNvPr>
          <p:cNvGraphicFramePr/>
          <p:nvPr>
            <p:extLst>
              <p:ext uri="{D42A27DB-BD31-4B8C-83A1-F6EECF244321}">
                <p14:modId xmlns:p14="http://schemas.microsoft.com/office/powerpoint/2010/main" val="114247269"/>
              </p:ext>
            </p:extLst>
          </p:nvPr>
        </p:nvGraphicFramePr>
        <p:xfrm>
          <a:off x="363415" y="194854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Milwaukee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$46,979 -$48,705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Greendale Schools </a:t>
                      </a:r>
                      <a:r>
                        <a:rPr lang="en-US" sz="2400" b="1" u="none" strike="noStrike" kern="1200"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$44,555 - $46,360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Wauwatosa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$45,668 -$47,038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380B4E3F-4E4B-0371-C9DA-54E4166A0A7E}"/>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$46,000 = $30.42/hr.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AEB45CDF-D498-3724-828A-49EA00487386}"/>
              </a:ext>
            </a:extLst>
          </p:cNvPr>
          <p:cNvGraphicFramePr/>
          <p:nvPr>
            <p:extLst>
              <p:ext uri="{D42A27DB-BD31-4B8C-83A1-F6EECF244321}">
                <p14:modId xmlns:p14="http://schemas.microsoft.com/office/powerpoint/2010/main" val="2210448644"/>
              </p:ext>
            </p:extLst>
          </p:nvPr>
        </p:nvGraphicFramePr>
        <p:xfrm>
          <a:off x="363415" y="194854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Milwaukee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$46,979 -$48,705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$55,611 - $57,338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Greendale Schools </a:t>
                      </a:r>
                      <a:r>
                        <a:rPr lang="en-US" sz="2400" b="1" u="none" strike="noStrike" kern="1200"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$44,555 - $46,360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$55,157 - $57,375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Wauwatosa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$45,668 -$47,038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$52,942 -$55,180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B65E45F6-ABAC-E6C6-1930-5E02B18964F8}"/>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$36.38/hr.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0720466"/>
              </p:ext>
            </p:extLst>
          </p:nvPr>
        </p:nvGraphicFramePr>
        <p:xfrm>
          <a:off x="363415" y="194854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Milwaukee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$46,979 -$48,705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$55,611 - $57,338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$59,658 - $61,547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$78,542 -$80,431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Greendale Schools </a:t>
                      </a:r>
                      <a:r>
                        <a:rPr lang="en-US" sz="2400" b="1" u="none" strike="noStrike" kern="1200"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$44,555 - $46,360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$55,157 - $57,375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$56,675 - $58,875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$83,500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Wauwatosa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$45,668 -$47,038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$52,942 -$55,180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$52,942 -$55,180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$71,149 -$73,284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$49.60/hr.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779768875"/>
              </p:ext>
            </p:extLst>
          </p:nvPr>
        </p:nvGraphicFramePr>
        <p:xfrm>
          <a:off x="399196" y="2611817"/>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200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$76,655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$110,522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$102,495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$148,068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$148,776</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$178,010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Milwaukee Public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191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874650" y="6011930"/>
            <a:ext cx="4600574" cy="707886"/>
          </a:xfrm>
          <a:prstGeom prst="rect">
            <a:avLst/>
          </a:prstGeom>
          <a:noFill/>
        </p:spPr>
        <p:txBody>
          <a:bodyPr wrap="square">
            <a:spAutoFit/>
          </a:bodyPr>
          <a:lstStyle/>
          <a:p>
            <a:pPr algn="ctr" defTabSz="914400">
              <a:defRPr/>
            </a:pPr>
            <a:r>
              <a:rPr lang="en-US" sz="2000" dirty="0">
                <a:solidFill>
                  <a:srgbClr val="7030A0"/>
                </a:solidFill>
                <a:latin typeface="Arial" panose="020B0604020202020204"/>
              </a:rPr>
              <a:t>$100,000 = $62.50/hr.</a:t>
            </a:r>
          </a:p>
          <a:p>
            <a:pPr algn="ctr" defTabSz="914400">
              <a:defRPr/>
            </a:pPr>
            <a:r>
              <a:rPr lang="en-US" sz="2000" dirty="0">
                <a:solidFill>
                  <a:srgbClr val="7030A0"/>
                </a:solidFill>
                <a:latin typeface="Arial" panose="020B0604020202020204"/>
              </a:rPr>
              <a:t>$150,000 = $72.12/hr.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291</TotalTime>
  <Words>984</Words>
  <Application>Microsoft Macintosh PowerPoint</Application>
  <PresentationFormat>On-screen Show (4:3)</PresentationFormat>
  <Paragraphs>101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Milwaukee Public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29</cp:revision>
  <dcterms:created xsi:type="dcterms:W3CDTF">2022-08-02T19:12:40Z</dcterms:created>
  <dcterms:modified xsi:type="dcterms:W3CDTF">2022-11-16T21:11:01Z</dcterms:modified>
</cp:coreProperties>
</file>