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5618"/>
  </p:normalViewPr>
  <p:slideViewPr>
    <p:cSldViewPr snapToGrid="0" snapToObjects="1">
      <p:cViewPr varScale="1">
        <p:scale>
          <a:sx n="104" d="100"/>
          <a:sy n="104" d="100"/>
        </p:scale>
        <p:origin x="2864" y="2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" t="2510" r="7796" b="13165"/>
          <a:stretch/>
        </p:blipFill>
        <p:spPr>
          <a:xfrm>
            <a:off x="3649919" y="5816458"/>
            <a:ext cx="2617324" cy="1864435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8" t="10116" r="9948"/>
          <a:stretch/>
        </p:blipFill>
        <p:spPr>
          <a:xfrm>
            <a:off x="590757" y="5813853"/>
            <a:ext cx="2617326" cy="1862304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Milwaukee County, WI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$44,555 - $48,705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$71,149 -  $83,500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$60,892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$209,244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$973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361335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$45,000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$170,000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11.16.22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$325,000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6207" t="-4241" b="-4771"/>
          <a:stretch/>
        </p:blipFill>
        <p:spPr>
          <a:xfrm>
            <a:off x="5401466" y="248628"/>
            <a:ext cx="1165268" cy="1229756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A7CA6-05D2-4FD4-913D-492F6E4E8C84}">
  <ds:schemaRefs>
    <ds:schemaRef ds:uri="http://schemas.microsoft.com/office/2006/documentManagement/types"/>
    <ds:schemaRef ds:uri="930cc2c4-486b-463f-bc76-9577a814ea80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211</Words>
  <Application>Microsoft Macintosh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David May</cp:lastModifiedBy>
  <cp:revision>13</cp:revision>
  <cp:lastPrinted>2022-01-11T16:09:34Z</cp:lastPrinted>
  <dcterms:created xsi:type="dcterms:W3CDTF">2022-11-16T21:13:02Z</dcterms:created>
  <dcterms:modified xsi:type="dcterms:W3CDTF">2022-11-16T22:43:03Z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