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12/8/22 with 2022-23 salary schedules (2021-22 for Sunnyside)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12/8/22 with 2022-23 salary schedules (2021-22 for Sunnyside)</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12/8/22 with 2022-23 salary schedules (2021-22 for Sunnyside)</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12/8/22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E264085B-A48D-DCAE-36A9-549D603909FB}"/>
              </a:ext>
            </a:extLst>
          </p:cNvPr>
          <p:cNvGraphicFramePr/>
          <p:nvPr>
            <p:extLst>
              <p:ext uri="{D42A27DB-BD31-4B8C-83A1-F6EECF244321}">
                <p14:modId xmlns:p14="http://schemas.microsoft.com/office/powerpoint/2010/main" val="346261880"/>
              </p:ext>
            </p:extLst>
          </p:nvPr>
        </p:nvGraphicFramePr>
        <p:xfrm>
          <a:off x="363415" y="210521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Yakima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$45,453 -$57,731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Sunnyside School District</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$48,125 - $57,433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West Valley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$53,535 -$64,897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3FF74B65-CDC3-20A1-C1EE-39B8A473FD5F}"/>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$38.19/hr.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586AC089-4872-60EF-39B7-BE2D5040C477}"/>
              </a:ext>
            </a:extLst>
          </p:cNvPr>
          <p:cNvGraphicFramePr/>
          <p:nvPr>
            <p:extLst>
              <p:ext uri="{D42A27DB-BD31-4B8C-83A1-F6EECF244321}">
                <p14:modId xmlns:p14="http://schemas.microsoft.com/office/powerpoint/2010/main" val="3044278911"/>
              </p:ext>
            </p:extLst>
          </p:nvPr>
        </p:nvGraphicFramePr>
        <p:xfrm>
          <a:off x="363415" y="210521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Yakima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$45,453 -$57,731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$52,438 - $66,602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Sunnyside School District</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$48,125 - $57,433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$52,938 - $64,745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West Valley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$53,535 -$64,897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$57,060 -$68,479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9533448C-8D01-C8DF-4E11-1F1004031EDD}"/>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$41.67/hr.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190654905"/>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Yakima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$45,453 -$57,731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$52,438 - $66,602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$64,725 - $72,452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$86,145 -$96,430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Sunnyside School District</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$48,125 - $57,433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$52,938 - $64,745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$60,310 - $74,788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$84,698 - $101,507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West Valley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$53,535 -$64,897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$57,060 -$68,479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$67,735 -$76,609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$88,993 -$100,904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$95,000 = $65.97/hr.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290</TotalTime>
  <Words>790</Words>
  <Application>Microsoft Macintosh PowerPoint</Application>
  <PresentationFormat>On-screen Show (4:3)</PresentationFormat>
  <Paragraphs>74</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32</cp:revision>
  <dcterms:created xsi:type="dcterms:W3CDTF">2022-08-02T19:12:40Z</dcterms:created>
  <dcterms:modified xsi:type="dcterms:W3CDTF">2022-12-08T19:37:24Z</dcterms:modified>
</cp:coreProperties>
</file>