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83" d="100"/>
          <a:sy n="83" d="100"/>
        </p:scale>
        <p:origin x="720" y="102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7" t="2449" r="13136" b="10611"/>
          <a:stretch/>
        </p:blipFill>
        <p:spPr>
          <a:xfrm>
            <a:off x="3682800" y="5819181"/>
            <a:ext cx="2609601" cy="1858935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2000"/>
                    </a14:imgEffect>
                  </a14:imgLayer>
                </a14:imgProps>
              </a:ext>
            </a:extLst>
          </a:blip>
          <a:srcRect l="4874" t="2565" r="8735" b="15476"/>
          <a:stretch/>
        </p:blipFill>
        <p:spPr>
          <a:xfrm>
            <a:off x="573220" y="5816426"/>
            <a:ext cx="2609601" cy="1856808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Yakima County, WA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$45,453 - $64,897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$84,698 -  $101,507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$42,744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$337,645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$1,044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$95,000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$220,000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6039" y="8668398"/>
            <a:ext cx="1228221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12.8.22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$475,000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2021-2023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pic>
        <p:nvPicPr>
          <p:cNvPr id="1026" name="Picture 2" descr="Yakima County, Washington - Wikipedia">
            <a:extLst>
              <a:ext uri="{FF2B5EF4-FFF2-40B4-BE49-F238E27FC236}">
                <a16:creationId xmlns:a16="http://schemas.microsoft.com/office/drawing/2014/main" id="{B6CC648B-F2A2-4C7C-AED1-326BF857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05" y="320912"/>
            <a:ext cx="1216895" cy="79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930cc2c4-486b-463f-bc76-9577a814ea8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211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Allie Bolter</cp:lastModifiedBy>
  <cp:revision>17</cp:revision>
  <cp:lastPrinted>2022-01-11T16:09:34Z</cp:lastPrinted>
  <dcterms:created xsi:type="dcterms:W3CDTF">2022-11-18T16:38:05Z</dcterms:created>
  <dcterms:modified xsi:type="dcterms:W3CDTF">2022-12-13T03:35:08Z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