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83" d="100"/>
          <a:sy n="83" d="100"/>
        </p:scale>
        <p:origin x="720" y="102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6" r="10503" b="7797"/>
          <a:stretch/>
        </p:blipFill>
        <p:spPr>
          <a:xfrm>
            <a:off x="3687884" y="5815693"/>
            <a:ext cx="2578361" cy="1836681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7000"/>
                    </a14:imgEffect>
                  </a14:imgLayer>
                </a14:imgProps>
              </a:ext>
            </a:extLst>
          </a:blip>
          <a:srcRect t="7414" r="8735" b="8896"/>
          <a:stretch/>
        </p:blipFill>
        <p:spPr>
          <a:xfrm>
            <a:off x="591755" y="5855057"/>
            <a:ext cx="2592258" cy="1782845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Pierce County, WA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$58,603 - $81,344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$97,759 -  $123,593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$57,876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$554,794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$1,461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$70,000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$110,000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$250,000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12.8.22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$525,000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pic>
        <p:nvPicPr>
          <p:cNvPr id="1026" name="Picture 2" descr="Pierce County, Washington - Wikipedia">
            <a:extLst>
              <a:ext uri="{FF2B5EF4-FFF2-40B4-BE49-F238E27FC236}">
                <a16:creationId xmlns:a16="http://schemas.microsoft.com/office/drawing/2014/main" id="{83A0C2B8-DCE9-4A8E-B173-6C8C4332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69" y="299670"/>
            <a:ext cx="1249574" cy="8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purl.org/dc/elements/1.1/"/>
    <ds:schemaRef ds:uri="http://schemas.microsoft.com/office/2006/documentManagement/types"/>
    <ds:schemaRef ds:uri="930cc2c4-486b-463f-bc76-9577a814ea80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211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15</cp:revision>
  <cp:lastPrinted>2022-01-11T16:09:34Z</cp:lastPrinted>
  <dcterms:created xsi:type="dcterms:W3CDTF">2022-11-18T16:38:05Z</dcterms:created>
  <dcterms:modified xsi:type="dcterms:W3CDTF">2022-12-13T03:31:43Z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