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18"/>
  </p:normalViewPr>
  <p:slideViewPr>
    <p:cSldViewPr snapToGrid="0" snapToObjects="1">
      <p:cViewPr varScale="1">
        <p:scale>
          <a:sx n="65" d="100"/>
          <a:sy n="65" d="100"/>
        </p:scale>
        <p:origin x="2453" y="3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285AE021-929F-8E5D-1DDC-010D7DCA5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616" y="5715528"/>
            <a:ext cx="2765238" cy="2073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3C1F22E-3FBC-73B0-DEEC-EB6350572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06" y="5784845"/>
            <a:ext cx="2684197" cy="2013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Natrona County, WY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$47,202-$49,282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$65,685- $72,388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$47,736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$282,620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$868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613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$48,242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$69,037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$170,000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41687" y="8668398"/>
            <a:ext cx="1202573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10.5.22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63130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$305,000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Natrona County, Wyoming - Wikipedia">
            <a:extLst>
              <a:ext uri="{FF2B5EF4-FFF2-40B4-BE49-F238E27FC236}">
                <a16:creationId xmlns:a16="http://schemas.microsoft.com/office/drawing/2014/main" id="{C8056CE7-0C51-A8B7-5E25-9ECBDC35B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807" y="412074"/>
            <a:ext cx="962274" cy="73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20</TotalTime>
  <Words>209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Besnik Abrashi</dc:creator>
  <cp:lastModifiedBy>Besnik Abrashi</cp:lastModifiedBy>
  <cp:revision>1</cp:revision>
  <cp:lastPrinted>2022-01-11T16:09:34Z</cp:lastPrinted>
  <dcterms:created xsi:type="dcterms:W3CDTF">2022-10-05T16:53:13Z</dcterms:created>
  <dcterms:modified xsi:type="dcterms:W3CDTF">2022-10-05T17:13:17Z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