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69" d="100"/>
          <a:sy n="69" d="100"/>
        </p:scale>
        <p:origin x="165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9/28/22</a:t>
            </a:r>
          </a:p>
          <a:p>
            <a:pPr marL="0" lvl="0" indent="0" algn="l" rtl="0">
              <a:spcBef>
                <a:spcPts val="0"/>
              </a:spcBef>
              <a:spcAft>
                <a:spcPts val="0"/>
              </a:spcAft>
              <a:buClr>
                <a:schemeClr val="dk1"/>
              </a:buClr>
              <a:buSzPts val="1200"/>
              <a:buFont typeface="Calibri"/>
              <a:buNone/>
            </a:pPr>
            <a:r>
              <a:rPr lang="en-US" dirty="0"/>
              <a:t>2022-2023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9/28/22</a:t>
            </a:r>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2022-2023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9/28/22</a:t>
            </a:r>
          </a:p>
          <a:p>
            <a:pPr marL="0" lvl="0" indent="0" algn="l" rtl="0">
              <a:spcBef>
                <a:spcPts val="0"/>
              </a:spcBef>
              <a:spcAft>
                <a:spcPts val="0"/>
              </a:spcAft>
              <a:buClr>
                <a:schemeClr val="dk1"/>
              </a:buClr>
              <a:buSzPts val="1200"/>
              <a:buFont typeface="Calibri"/>
              <a:buNone/>
            </a:pPr>
            <a:r>
              <a:rPr lang="en-US" dirty="0"/>
              <a:t>2022/2023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9/228/22 - 2022/2023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76816831"/>
              </p:ext>
            </p:extLst>
          </p:nvPr>
        </p:nvGraphicFramePr>
        <p:xfrm>
          <a:off x="370822" y="2236261"/>
          <a:ext cx="410543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Campbell County School District #1</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$49,500 -$54,200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61655258"/>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Campbell County School District #1</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$49,500 -$54,200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$55,000 - $59,700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64454065"/>
              </p:ext>
            </p:extLst>
          </p:nvPr>
        </p:nvGraphicFramePr>
        <p:xfrm>
          <a:off x="324724" y="2318573"/>
          <a:ext cx="849455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Campbell County School District #1</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$49,500 -$54,200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$55,000 - $59,700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$59,800 - $64,500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$70,800 -$75,500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187933014"/>
              </p:ext>
            </p:extLst>
          </p:nvPr>
        </p:nvGraphicFramePr>
        <p:xfrm>
          <a:off x="180050" y="1888811"/>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$93,761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$131,773</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$107,150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$150,594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261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$133,847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$160,006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Campbell County School District #1</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4256822" y="6073485"/>
            <a:ext cx="4600574"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7030A0"/>
                </a:solidFill>
                <a:latin typeface="Arial" panose="020B0604020202020204"/>
              </a:rPr>
              <a:t>$95,000 = $</a:t>
            </a:r>
            <a:r>
              <a:rPr lang="en-US" dirty="0">
                <a:solidFill>
                  <a:srgbClr val="7030A0"/>
                </a:solidFill>
                <a:latin typeface="Arial" panose="020B0604020202020204"/>
              </a:rPr>
              <a:t>45</a:t>
            </a:r>
            <a:r>
              <a:rPr lang="en-US" sz="1800" dirty="0">
                <a:solidFill>
                  <a:srgbClr val="7030A0"/>
                </a:solidFill>
                <a:latin typeface="Arial" panose="020B0604020202020204"/>
              </a:rPr>
              <a:t>.67/hr.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255</TotalTime>
  <Words>879</Words>
  <Application>Microsoft Office PowerPoint</Application>
  <PresentationFormat>On-screen Show (4:3)</PresentationFormat>
  <Paragraphs>83</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Campbell County School District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Besnik Abrashi</cp:lastModifiedBy>
  <cp:revision>6</cp:revision>
  <dcterms:created xsi:type="dcterms:W3CDTF">2022-08-02T19:12:40Z</dcterms:created>
  <dcterms:modified xsi:type="dcterms:W3CDTF">2022-10-06T19:07:59Z</dcterms:modified>
</cp:coreProperties>
</file>