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8" autoAdjust="0"/>
    <p:restoredTop sz="95618"/>
  </p:normalViewPr>
  <p:slideViewPr>
    <p:cSldViewPr snapToGrid="0" snapToObjects="1">
      <p:cViewPr>
        <p:scale>
          <a:sx n="80" d="100"/>
          <a:sy n="80" d="100"/>
        </p:scale>
        <p:origin x="714" y="-3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C163C39-2437-7B6F-6E6E-600B38B09E6B}"/>
              </a:ext>
            </a:extLst>
          </p:cNvPr>
          <p:cNvPicPr>
            <a:picLocks noChangeAspect="1"/>
          </p:cNvPicPr>
          <p:nvPr/>
        </p:nvPicPr>
        <p:blipFill rotWithShape="1">
          <a:blip r:embed="rId3"/>
          <a:srcRect l="8301" t="6001" r="11860" b="18168"/>
          <a:stretch/>
        </p:blipFill>
        <p:spPr>
          <a:xfrm>
            <a:off x="4793487" y="5471611"/>
            <a:ext cx="2583225" cy="190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30CC5AD-D431-9A8D-370A-43150C9DD341}"/>
              </a:ext>
            </a:extLst>
          </p:cNvPr>
          <p:cNvPicPr>
            <a:picLocks noChangeAspect="1"/>
          </p:cNvPicPr>
          <p:nvPr/>
        </p:nvPicPr>
        <p:blipFill rotWithShape="1">
          <a:blip r:embed="rId4"/>
          <a:srcRect l="17538" t="20448" r="17578" b="17996"/>
          <a:stretch/>
        </p:blipFill>
        <p:spPr>
          <a:xfrm>
            <a:off x="2047949" y="5471611"/>
            <a:ext cx="2579515" cy="190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$39,055 - $46,220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$50,926-  $59,712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$51,102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$177,920*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$822</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3436122" y="1540743"/>
            <a:ext cx="4035460" cy="31616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Monongalia, Marion, Marshall, Preston Counties, WV</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$183,000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68396" cy="523220"/>
          </a:xfrm>
          <a:prstGeom prst="rect">
            <a:avLst/>
          </a:prstGeom>
          <a:noFill/>
        </p:spPr>
        <p:txBody>
          <a:bodyPr wrap="square" rtlCol="0">
            <a:spAutoFit/>
          </a:bodyPr>
          <a:lstStyle/>
          <a:p>
            <a:r>
              <a:rPr lang="en-US" sz="1400" b="1" dirty="0">
                <a:solidFill>
                  <a:srgbClr val="814892"/>
                </a:solidFill>
              </a:rPr>
              <a:t>$1,625-$10,375</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460 -$3,450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Picture 2">
            <a:extLst>
              <a:ext uri="{FF2B5EF4-FFF2-40B4-BE49-F238E27FC236}">
                <a16:creationId xmlns:a16="http://schemas.microsoft.com/office/drawing/2014/main" id="{D880C365-7F9E-0DBD-7B20-2AE98B967D38}"/>
              </a:ext>
            </a:extLst>
          </p:cNvPr>
          <p:cNvPicPr>
            <a:picLocks noChangeAspect="1"/>
          </p:cNvPicPr>
          <p:nvPr/>
        </p:nvPicPr>
        <p:blipFill rotWithShape="1">
          <a:blip r:embed="rId32"/>
          <a:srcRect l="3301" t="-2516" r="-5859" b="-6030"/>
          <a:stretch/>
        </p:blipFill>
        <p:spPr>
          <a:xfrm>
            <a:off x="6081228" y="324256"/>
            <a:ext cx="1153916" cy="1089620"/>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6963</TotalTime>
  <Words>290</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53</cp:revision>
  <cp:lastPrinted>2023-03-21T15:20:22Z</cp:lastPrinted>
  <dcterms:created xsi:type="dcterms:W3CDTF">2022-05-24T17:15:36Z</dcterms:created>
  <dcterms:modified xsi:type="dcterms:W3CDTF">2023-03-29T15:56:00Z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