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76" d="100"/>
          <a:sy n="76" d="100"/>
        </p:scale>
        <p:origin x="180" y="12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3/29/2023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3/29/2023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3/29/2023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41C4BBD-6441-8D21-AB92-BA084B9498C5}"/>
              </a:ext>
            </a:extLst>
          </p:cNvPr>
          <p:cNvPicPr>
            <a:picLocks noChangeAspect="1"/>
          </p:cNvPicPr>
          <p:nvPr/>
        </p:nvPicPr>
        <p:blipFill>
          <a:blip r:embed="rId3"/>
          <a:srcRect t="2150" b="2150"/>
          <a:stretch/>
        </p:blipFill>
        <p:spPr>
          <a:xfrm>
            <a:off x="4736687" y="5445576"/>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3E037EA-D1A8-6FB1-F892-F81EE9AE7694}"/>
              </a:ext>
            </a:extLst>
          </p:cNvPr>
          <p:cNvPicPr>
            <a:picLocks noChangeAspect="1"/>
          </p:cNvPicPr>
          <p:nvPr/>
        </p:nvPicPr>
        <p:blipFill>
          <a:blip r:embed="rId4"/>
          <a:srcRect l="1135" r="1135"/>
          <a:stretch/>
        </p:blipFill>
        <p:spPr>
          <a:xfrm>
            <a:off x="2029628" y="5466186"/>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$41,474 -$43,028</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$54,252- $57,538</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$51,064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$134,638*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$805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Kanawha County, WV</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$300,000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$42,000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$55,000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$750-$4,200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500 -$1,700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15" name="Picture 14" descr="A picture containing text, silhouette&#10;&#10;Description automatically generated">
            <a:extLst>
              <a:ext uri="{FF2B5EF4-FFF2-40B4-BE49-F238E27FC236}">
                <a16:creationId xmlns:a16="http://schemas.microsoft.com/office/drawing/2014/main" id="{E72C80A2-52D9-546D-7009-002AC6F93471}"/>
              </a:ext>
            </a:extLst>
          </p:cNvPr>
          <p:cNvPicPr>
            <a:picLocks noChangeAspect="1"/>
          </p:cNvPicPr>
          <p:nvPr/>
        </p:nvPicPr>
        <p:blipFill>
          <a:blip r:embed="rId32"/>
          <a:stretch>
            <a:fillRect/>
          </a:stretch>
        </p:blipFill>
        <p:spPr>
          <a:xfrm>
            <a:off x="6113032" y="420544"/>
            <a:ext cx="1062324" cy="949009"/>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schemas.microsoft.com/office/infopath/2007/PartnerControls"/>
    <ds:schemaRef ds:uri="http://schemas.microsoft.com/office/2006/metadata/properties"/>
    <ds:schemaRef ds:uri="http://purl.org/dc/dcmitype/"/>
    <ds:schemaRef ds:uri="http://purl.org/dc/elements/1.1/"/>
    <ds:schemaRef ds:uri="930cc2c4-486b-463f-bc76-9577a814ea80"/>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6966</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57</cp:revision>
  <cp:lastPrinted>2023-03-21T15:20:22Z</cp:lastPrinted>
  <dcterms:created xsi:type="dcterms:W3CDTF">2022-05-24T17:15:36Z</dcterms:created>
  <dcterms:modified xsi:type="dcterms:W3CDTF">2023-03-29T15:14:15Z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