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76" d="100"/>
          <a:sy n="76" d="100"/>
        </p:scale>
        <p:origin x="180" y="12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53F608-A9C3-6B90-A8A3-BFD493D4DD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67" t="7583" r="22422" b="27790"/>
          <a:stretch/>
        </p:blipFill>
        <p:spPr bwMode="auto">
          <a:xfrm>
            <a:off x="4704618" y="5352506"/>
            <a:ext cx="2642691" cy="1985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B33469D-436F-CBD8-0BFA-5EE29252CCFA}"/>
              </a:ext>
            </a:extLst>
          </p:cNvPr>
          <p:cNvPicPr>
            <a:picLocks noChangeAspect="1"/>
          </p:cNvPicPr>
          <p:nvPr/>
        </p:nvPicPr>
        <p:blipFill rotWithShape="1">
          <a:blip r:embed="rId4"/>
          <a:srcRect l="11030" t="15411" r="15917" b="-1761"/>
          <a:stretch/>
        </p:blipFill>
        <p:spPr>
          <a:xfrm>
            <a:off x="2037391" y="5352506"/>
            <a:ext cx="2510686" cy="2047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$41,868 -$43,362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$54,547- $57,726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$45,448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$278,916*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$917</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Berkeley County, WV</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$42,000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$56,000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$750-$4,200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500 -$1,700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EE95F87-70D3-106E-F8CE-DE9278BBC628}"/>
              </a:ext>
            </a:extLst>
          </p:cNvPr>
          <p:cNvPicPr>
            <a:picLocks noChangeAspect="1"/>
          </p:cNvPicPr>
          <p:nvPr/>
        </p:nvPicPr>
        <p:blipFill>
          <a:blip r:embed="rId32"/>
          <a:stretch>
            <a:fillRect/>
          </a:stretch>
        </p:blipFill>
        <p:spPr>
          <a:xfrm>
            <a:off x="6054760" y="354430"/>
            <a:ext cx="1129193" cy="947065"/>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microsoft.com/office/infopath/2007/PartnerControls"/>
    <ds:schemaRef ds:uri="http://schemas.microsoft.com/office/2006/metadata/properties"/>
    <ds:schemaRef ds:uri="http://purl.org/dc/dcmitype/"/>
    <ds:schemaRef ds:uri="http://purl.org/dc/elements/1.1/"/>
    <ds:schemaRef ds:uri="930cc2c4-486b-463f-bc76-9577a814ea80"/>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6964</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56</cp:revision>
  <cp:lastPrinted>2023-03-21T15:20:22Z</cp:lastPrinted>
  <dcterms:created xsi:type="dcterms:W3CDTF">2022-05-24T17:15:36Z</dcterms:created>
  <dcterms:modified xsi:type="dcterms:W3CDTF">2023-03-29T15:09:49Z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