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80270" autoAdjust="0"/>
  </p:normalViewPr>
  <p:slideViewPr>
    <p:cSldViewPr snapToGrid="0">
      <p:cViewPr varScale="1">
        <p:scale>
          <a:sx n="71" d="100"/>
          <a:sy n="71" d="100"/>
        </p:scale>
        <p:origin x="60"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a:t>Updated 12/1/22 </a:t>
            </a:r>
            <a:r>
              <a:rPr lang="en-US" dirty="0"/>
              <a:t>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12/1/22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a14="http://schemas.microsoft.com/office/drawing/2010/main" xmlns="">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D95B2071-BD8C-27B6-6065-2A67A416AF38}"/>
              </a:ext>
            </a:extLst>
          </p:cNvPr>
          <p:cNvPicPr preferRelativeResize="0"/>
          <p:nvPr/>
        </p:nvPicPr>
        <p:blipFill rotWithShape="1">
          <a:blip r:embed="rId3">
            <a:alphaModFix/>
          </a:blip>
          <a:srcRect/>
          <a:stretch/>
        </p:blipFill>
        <p:spPr>
          <a:xfrm>
            <a:off x="11289" y="5660562"/>
            <a:ext cx="1817511" cy="1197437"/>
          </a:xfrm>
          <a:prstGeom prst="rect">
            <a:avLst/>
          </a:prstGeom>
          <a:noFill/>
          <a:ln>
            <a:noFill/>
          </a:ln>
        </p:spPr>
      </p:pic>
      <p:graphicFrame>
        <p:nvGraphicFramePr>
          <p:cNvPr id="3" name="Google Shape;278;p13">
            <a:extLst>
              <a:ext uri="{FF2B5EF4-FFF2-40B4-BE49-F238E27FC236}">
                <a16:creationId xmlns:a16="http://schemas.microsoft.com/office/drawing/2014/main" id="{116D17E6-61EA-0092-27AA-4A6E027B5E44}"/>
              </a:ext>
            </a:extLst>
          </p:cNvPr>
          <p:cNvGraphicFramePr/>
          <p:nvPr>
            <p:extLst>
              <p:ext uri="{D42A27DB-BD31-4B8C-83A1-F6EECF244321}">
                <p14:modId xmlns:p14="http://schemas.microsoft.com/office/powerpoint/2010/main" val="3730193426"/>
              </p:ext>
            </p:extLst>
          </p:nvPr>
        </p:nvGraphicFramePr>
        <p:xfrm>
          <a:off x="363415" y="1958423"/>
          <a:ext cx="4081244" cy="360757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38665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Monongalia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$44,780 -$46,220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$39,095 -$40,495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873712156"/>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Preston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$39,055 -$40,495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Marshall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$42,701 -$44,312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0772422"/>
                  </a:ext>
                </a:extLst>
              </a:tr>
            </a:tbl>
          </a:graphicData>
        </a:graphic>
      </p:graphicFrame>
      <p:sp>
        <p:nvSpPr>
          <p:cNvPr id="4" name="TextBox 3">
            <a:extLst>
              <a:ext uri="{FF2B5EF4-FFF2-40B4-BE49-F238E27FC236}">
                <a16:creationId xmlns:a16="http://schemas.microsoft.com/office/drawing/2014/main" id="{0AFFAA56-8B00-B45F-7ACA-FCA3CAFBF743}"/>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$40,000 = $25.00/hr.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pic>
        <p:nvPicPr>
          <p:cNvPr id="2" name="Google Shape;275;p13" descr="https://encrypted-tbn0.gstatic.com/images?q=tbn:ANd9GcRJLlqixcXpjFYO3TX2upkutqhN_12AsD7HJPkMDmbDqdlBeUjGmw">
            <a:extLst>
              <a:ext uri="{FF2B5EF4-FFF2-40B4-BE49-F238E27FC236}">
                <a16:creationId xmlns:a16="http://schemas.microsoft.com/office/drawing/2014/main" id="{064F0DEE-F127-B30B-7357-DEE4E8E380B1}"/>
              </a:ext>
            </a:extLst>
          </p:cNvPr>
          <p:cNvPicPr preferRelativeResize="0"/>
          <p:nvPr/>
        </p:nvPicPr>
        <p:blipFill rotWithShape="1">
          <a:blip r:embed="rId3">
            <a:alphaModFix/>
          </a:blip>
          <a:srcRect/>
          <a:stretch/>
        </p:blipFill>
        <p:spPr>
          <a:xfrm>
            <a:off x="11289" y="5660562"/>
            <a:ext cx="1817511" cy="1197437"/>
          </a:xfrm>
          <a:prstGeom prst="rect">
            <a:avLst/>
          </a:prstGeom>
          <a:noFill/>
          <a:ln>
            <a:noFill/>
          </a:ln>
        </p:spPr>
      </p:pic>
      <p:graphicFrame>
        <p:nvGraphicFramePr>
          <p:cNvPr id="3" name="Google Shape;278;p13">
            <a:extLst>
              <a:ext uri="{FF2B5EF4-FFF2-40B4-BE49-F238E27FC236}">
                <a16:creationId xmlns:a16="http://schemas.microsoft.com/office/drawing/2014/main" id="{2ECFD3BE-52CC-9C81-69CD-04BEE3EC928D}"/>
              </a:ext>
            </a:extLst>
          </p:cNvPr>
          <p:cNvGraphicFramePr/>
          <p:nvPr>
            <p:extLst>
              <p:ext uri="{D42A27DB-BD31-4B8C-83A1-F6EECF244321}">
                <p14:modId xmlns:p14="http://schemas.microsoft.com/office/powerpoint/2010/main" val="1741562014"/>
              </p:ext>
            </p:extLst>
          </p:nvPr>
        </p:nvGraphicFramePr>
        <p:xfrm>
          <a:off x="363415" y="1958423"/>
          <a:ext cx="5544284" cy="360757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38665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Monongalia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$44,780 -$46,220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$47,962 - $49,402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$39,095 -$40,495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$42,237 -$43,677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873712156"/>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Preston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$39,055 -$40,495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$42,237 -$43,677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Marshall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$42,701 -$44,312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$46,254 -$47,864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0772422"/>
                  </a:ext>
                </a:extLst>
              </a:tr>
            </a:tbl>
          </a:graphicData>
        </a:graphic>
      </p:graphicFrame>
      <p:sp>
        <p:nvSpPr>
          <p:cNvPr id="4" name="TextBox 3">
            <a:extLst>
              <a:ext uri="{FF2B5EF4-FFF2-40B4-BE49-F238E27FC236}">
                <a16:creationId xmlns:a16="http://schemas.microsoft.com/office/drawing/2014/main" id="{54CB4C44-51AE-A823-6B6C-E0303DADC140}"/>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$45,000 = $28.13/hr.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660562"/>
            <a:ext cx="1817511" cy="1197437"/>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159280999"/>
              </p:ext>
            </p:extLst>
          </p:nvPr>
        </p:nvGraphicFramePr>
        <p:xfrm>
          <a:off x="363415" y="1958423"/>
          <a:ext cx="8470364" cy="3607579"/>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386658">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Monongalia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$44,780 -$46,220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$47,962 - $49,402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$50,774 - $53,836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$56,651 -$59,712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Marion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$39,095 -$40,495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$42,237 -$43,677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$45,049 -$48,111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$50,926 -$53,987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873712156"/>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Preston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$39,055 -$40,495</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$42,237 -$43,677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$45,059 -$48,111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$50,926 -$53,987</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r h="802914">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Marshall County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$42,701 -$44,312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$46,254 -$47,864</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$49,367 -$52,881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$55,958 -$59,470</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00077242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$34.38/hr.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848625005"/>
              </p:ext>
            </p:extLst>
          </p:nvPr>
        </p:nvGraphicFramePr>
        <p:xfrm>
          <a:off x="342900" y="2782410"/>
          <a:ext cx="8458200" cy="1611536"/>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200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$48,432</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$68,916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200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$75,543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$80,284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Marshall County Schools </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lang="en-US" sz="2000" dirty="0">
                <a:solidFill>
                  <a:srgbClr val="272D41"/>
                </a:solidFill>
                <a:latin typeface="Arial" panose="020B0604020202020204"/>
              </a:rPr>
              <a:t>200</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$60,000 = $37.50/hr.</a:t>
            </a:r>
          </a:p>
          <a:p>
            <a:pPr algn="ctr" defTabSz="914400">
              <a:defRPr/>
            </a:pPr>
            <a:r>
              <a:rPr lang="en-US" sz="2000" dirty="0">
                <a:solidFill>
                  <a:srgbClr val="7030A0"/>
                </a:solidFill>
                <a:latin typeface="Arial" panose="020B0604020202020204"/>
              </a:rPr>
              <a:t>$80,000 = $50.00/hr.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$1,625-$10,375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   460 -$3,450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330</TotalTime>
  <Words>1153</Words>
  <Application>Microsoft Office PowerPoint</Application>
  <PresentationFormat>On-screen Show (4:3)</PresentationFormat>
  <Paragraphs>124</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Marshall County Schools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35</cp:revision>
  <dcterms:created xsi:type="dcterms:W3CDTF">2022-08-02T19:12:40Z</dcterms:created>
  <dcterms:modified xsi:type="dcterms:W3CDTF">2023-03-29T15:52:37Z</dcterms:modified>
</cp:coreProperties>
</file>