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2" autoAdjust="0"/>
    <p:restoredTop sz="60809" autoAdjust="0"/>
  </p:normalViewPr>
  <p:slideViewPr>
    <p:cSldViewPr snapToGrid="0">
      <p:cViewPr varScale="1">
        <p:scale>
          <a:sx n="66" d="100"/>
          <a:sy n="66"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91530C56-B34C-CBD2-142E-B4BE6FDC82C3}"/>
              </a:ext>
            </a:extLst>
          </p:cNvPr>
          <p:cNvGraphicFramePr/>
          <p:nvPr>
            <p:extLst>
              <p:ext uri="{D42A27DB-BD31-4B8C-83A1-F6EECF244321}">
                <p14:modId xmlns:p14="http://schemas.microsoft.com/office/powerpoint/2010/main" val="4064633214"/>
              </p:ext>
            </p:extLst>
          </p:nvPr>
        </p:nvGraphicFramePr>
        <p:xfrm>
          <a:off x="351321" y="2952079"/>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Kanawha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$41,474 -$43,028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38C8E59C-E27F-0D3D-80FC-6ABA45A072FA}"/>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$42,000 = $26.25/hr.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DA0F6A77-49E5-9425-7990-09C3CB1C9828}"/>
              </a:ext>
            </a:extLst>
          </p:cNvPr>
          <p:cNvGraphicFramePr/>
          <p:nvPr>
            <p:extLst>
              <p:ext uri="{D42A27DB-BD31-4B8C-83A1-F6EECF244321}">
                <p14:modId xmlns:p14="http://schemas.microsoft.com/office/powerpoint/2010/main" val="193293776"/>
              </p:ext>
            </p:extLst>
          </p:nvPr>
        </p:nvGraphicFramePr>
        <p:xfrm>
          <a:off x="351321" y="2952079"/>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Kanawha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$41,474 -$43,028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$44,902 - $46,456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7EE46CD4-4B86-BBA2-E57E-D0AE22324FC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$45,500 = $28.44/hr.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62145410"/>
              </p:ext>
            </p:extLst>
          </p:nvPr>
        </p:nvGraphicFramePr>
        <p:xfrm>
          <a:off x="351321" y="2952079"/>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Kanawha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$41,474 -$43,028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$44,902 - $46,456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$47,898 - $51,186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$54,252 -$57,538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$34.38/hr.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841923971"/>
              </p:ext>
            </p:extLst>
          </p:nvPr>
        </p:nvGraphicFramePr>
        <p:xfrm>
          <a:off x="342900" y="2413243"/>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$72,862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$83,921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$79,409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$93,576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$98,251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$121,783</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$103,061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$133,016</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Kanawha County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200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$80,000 = $41.67/hr.</a:t>
            </a:r>
          </a:p>
          <a:p>
            <a:pPr algn="ctr" defTabSz="914400">
              <a:defRPr/>
            </a:pPr>
            <a:r>
              <a:rPr lang="en-US" sz="2000" dirty="0">
                <a:solidFill>
                  <a:srgbClr val="7030A0"/>
                </a:solidFill>
                <a:latin typeface="Arial" panose="020B0604020202020204"/>
              </a:rPr>
              <a:t>$100,000 = $48.08/hr.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dirty="0">
                <a:solidFill>
                  <a:srgbClr val="272D41"/>
                </a:solidFill>
              </a:rPr>
              <a:t>T</a:t>
            </a:r>
            <a:r>
              <a:rPr lang="en-US" sz="4770" dirty="0">
                <a:solidFill>
                  <a:srgbClr val="272D41"/>
                </a:solidFill>
              </a:rPr>
              <a:t>otal Rewards</a:t>
            </a:r>
            <a:endParaRPr dirty="0">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$750-$4,200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500 -$1,700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292</TotalTime>
  <Words>1035</Words>
  <Application>Microsoft Office PowerPoint</Application>
  <PresentationFormat>On-screen Show (4:3)</PresentationFormat>
  <Paragraphs>102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Kanawha County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37</cp:revision>
  <dcterms:created xsi:type="dcterms:W3CDTF">2022-08-02T19:12:40Z</dcterms:created>
  <dcterms:modified xsi:type="dcterms:W3CDTF">2023-03-29T15:15:47Z</dcterms:modified>
</cp:coreProperties>
</file>