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27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65613" autoAdjust="0"/>
  </p:normalViewPr>
  <p:slideViewPr>
    <p:cSldViewPr snapToGrid="0">
      <p:cViewPr varScale="1">
        <p:scale>
          <a:sx n="68" d="100"/>
          <a:sy n="68" d="100"/>
        </p:scale>
        <p:origin x="60" y="1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3/29/2023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12/21/22 with 2022-23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12/21/22 with 2022-23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12/21/22 with 2022-23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lnSpc>
                <a:spcPct val="100000"/>
              </a:lnSpc>
              <a:spcBef>
                <a:spcPts val="0"/>
              </a:spcBef>
              <a:spcAft>
                <a:spcPts val="0"/>
              </a:spcAft>
              <a:buClr>
                <a:schemeClr val="dk1"/>
              </a:buClr>
              <a:buSzPts val="1200"/>
              <a:buFont typeface="Calibri"/>
              <a:buNone/>
            </a:pPr>
            <a:r>
              <a:rPr lang="en-US" dirty="0"/>
              <a:t>3/13/23</a:t>
            </a:r>
            <a:endParaRPr dirty="0"/>
          </a:p>
          <a:p>
            <a:pPr marL="0" lvl="0" indent="0" algn="l" rtl="0">
              <a:lnSpc>
                <a:spcPct val="100000"/>
              </a:lnSpc>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3/29/2023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3/29/2023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9C1D925D-E74E-C86F-567F-7DE6DE3237C7}"/>
              </a:ext>
            </a:extLst>
          </p:cNvPr>
          <p:cNvGraphicFramePr/>
          <p:nvPr>
            <p:extLst>
              <p:ext uri="{D42A27DB-BD31-4B8C-83A1-F6EECF244321}">
                <p14:modId xmlns:p14="http://schemas.microsoft.com/office/powerpoint/2010/main" val="910665552"/>
              </p:ext>
            </p:extLst>
          </p:nvPr>
        </p:nvGraphicFramePr>
        <p:xfrm>
          <a:off x="351321" y="2690906"/>
          <a:ext cx="408124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Berkeley County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$41,868 -$43,362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3" name="TextBox 2">
            <a:extLst>
              <a:ext uri="{FF2B5EF4-FFF2-40B4-BE49-F238E27FC236}">
                <a16:creationId xmlns:a16="http://schemas.microsoft.com/office/drawing/2014/main" id="{D2F6C350-3BB5-D992-9DD2-91573B0384CF}"/>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200-day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$42,000 = $26.25/hr.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2" name="Google Shape;278;p13">
            <a:extLst>
              <a:ext uri="{FF2B5EF4-FFF2-40B4-BE49-F238E27FC236}">
                <a16:creationId xmlns:a16="http://schemas.microsoft.com/office/drawing/2014/main" id="{6431E958-F3E8-608A-1C2E-955CDCC341F5}"/>
              </a:ext>
            </a:extLst>
          </p:cNvPr>
          <p:cNvGraphicFramePr/>
          <p:nvPr>
            <p:extLst>
              <p:ext uri="{D42A27DB-BD31-4B8C-83A1-F6EECF244321}">
                <p14:modId xmlns:p14="http://schemas.microsoft.com/office/powerpoint/2010/main" val="2954814007"/>
              </p:ext>
            </p:extLst>
          </p:nvPr>
        </p:nvGraphicFramePr>
        <p:xfrm>
          <a:off x="351321" y="2690906"/>
          <a:ext cx="554428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Berkeley County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$41,868 -$43,362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$45,164 - $46,676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3" name="TextBox 2">
            <a:extLst>
              <a:ext uri="{FF2B5EF4-FFF2-40B4-BE49-F238E27FC236}">
                <a16:creationId xmlns:a16="http://schemas.microsoft.com/office/drawing/2014/main" id="{8B87E78A-CFED-458C-B4B4-276DC8B8BEEC}"/>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200-day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$46,000 = $28.75/hr.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197521" cy="1447800"/>
          </a:xfrm>
          <a:prstGeom prst="rect">
            <a:avLst/>
          </a:prstGeom>
          <a:noFill/>
          <a:ln>
            <a:noFill/>
          </a:ln>
        </p:spPr>
      </p:pic>
      <p:sp>
        <p:nvSpPr>
          <p:cNvPr id="279" name="Google Shape;279;p13"/>
          <p:cNvSpPr txBox="1">
            <a:spLocks noGrp="1"/>
          </p:cNvSpPr>
          <p:nvPr>
            <p:ph type="title"/>
          </p:nvPr>
        </p:nvSpPr>
        <p:spPr>
          <a:xfrm>
            <a:off x="11289" y="446146"/>
            <a:ext cx="9150429"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275060947"/>
              </p:ext>
            </p:extLst>
          </p:nvPr>
        </p:nvGraphicFramePr>
        <p:xfrm>
          <a:off x="351321" y="2690906"/>
          <a:ext cx="8470364" cy="1476187"/>
        </p:xfrm>
        <a:graphic>
          <a:graphicData uri="http://schemas.openxmlformats.org/drawingml/2006/table">
            <a:tbl>
              <a:tblPr>
                <a:noFill/>
              </a:tblPr>
              <a:tblGrid>
                <a:gridCol w="2618204">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561787">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Berkeley County Schools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$41,868 -$43,362</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$45,164 - $46,676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$48,072 - $51,254</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$54,547 -$57,726</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2638265" y="571860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200-day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$56,000 = $35.00/hr.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dirty="0">
                <a:solidFill>
                  <a:srgbClr val="272D41"/>
                </a:solidFill>
              </a:rPr>
              <a:t>T</a:t>
            </a:r>
            <a:r>
              <a:rPr lang="en-US" sz="4770" dirty="0">
                <a:solidFill>
                  <a:srgbClr val="272D41"/>
                </a:solidFill>
              </a:rPr>
              <a:t>otal Rewards</a:t>
            </a:r>
            <a:endParaRPr dirty="0">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C859D9A1-EC66-F80E-2EF8-0E8D39E16046}"/>
              </a:ext>
            </a:extLst>
          </p:cNvPr>
          <p:cNvSpPr txBox="1"/>
          <p:nvPr/>
        </p:nvSpPr>
        <p:spPr>
          <a:xfrm>
            <a:off x="3925935" y="1995628"/>
            <a:ext cx="1170375" cy="707886"/>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LARGE</a:t>
            </a:r>
          </a:p>
          <a:p>
            <a:r>
              <a:rPr lang="en-US" sz="1000" b="1" dirty="0">
                <a:ea typeface="Open Sans" panose="020B0606030504020204" pitchFamily="34" charset="0"/>
                <a:cs typeface="Open Sans" panose="020B0606030504020204" pitchFamily="34" charset="0"/>
              </a:rPr>
              <a:t>COMMITMENTS</a:t>
            </a:r>
          </a:p>
          <a:p>
            <a:r>
              <a:rPr lang="en-US" sz="1000" dirty="0">
                <a:ea typeface="Open Sans" panose="020B0606030504020204" pitchFamily="34" charset="0"/>
                <a:cs typeface="Open Sans" panose="020B0606030504020204" pitchFamily="34" charset="0"/>
              </a:rPr>
              <a:t>like head coach, debate, or band</a:t>
            </a:r>
          </a:p>
        </p:txBody>
      </p:sp>
      <p:sp>
        <p:nvSpPr>
          <p:cNvPr id="5" name="TextBox 4">
            <a:extLst>
              <a:ext uri="{FF2B5EF4-FFF2-40B4-BE49-F238E27FC236}">
                <a16:creationId xmlns:a16="http://schemas.microsoft.com/office/drawing/2014/main" id="{B8FB5193-55C3-8233-CF59-21DF16A7987B}"/>
              </a:ext>
            </a:extLst>
          </p:cNvPr>
          <p:cNvSpPr txBox="1"/>
          <p:nvPr/>
        </p:nvSpPr>
        <p:spPr>
          <a:xfrm>
            <a:off x="2919579" y="3885444"/>
            <a:ext cx="1858200" cy="400110"/>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SMALL COMMITMENTS</a:t>
            </a:r>
          </a:p>
          <a:p>
            <a:r>
              <a:rPr lang="en-US" sz="1000" dirty="0">
                <a:ea typeface="Open Sans" panose="020B0606030504020204" pitchFamily="34" charset="0"/>
                <a:cs typeface="Open Sans" panose="020B0606030504020204" pitchFamily="34" charset="0"/>
              </a:rPr>
              <a:t>like robotics club or yearbook</a:t>
            </a:r>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b="1" dirty="0">
                <a:solidFill>
                  <a:srgbClr val="814892"/>
                </a:solidFill>
              </a:rPr>
              <a:t>$750-$4,200</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b="1" dirty="0">
                <a:solidFill>
                  <a:srgbClr val="814892"/>
                </a:solidFill>
              </a:rPr>
              <a:t>$   500 -$1,700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290</TotalTime>
  <Words>811</Words>
  <Application>Microsoft Office PowerPoint</Application>
  <PresentationFormat>On-screen Show (4:3)</PresentationFormat>
  <Paragraphs>71</Paragraphs>
  <Slides>5</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Arial</vt:lpstr>
      <vt:lpstr>Calibri</vt:lpstr>
      <vt:lpstr>Calibri Light</vt:lpstr>
      <vt:lpstr>Cavolini</vt:lpstr>
      <vt:lpstr>Tahoma</vt:lpstr>
      <vt:lpstr>Office Theme</vt:lpstr>
      <vt:lpstr>1_Office Theme</vt:lpstr>
      <vt:lpstr>Instructions</vt:lpstr>
      <vt:lpstr>Teacher Salaries school-year contracts</vt:lpstr>
      <vt:lpstr>Teacher Salaries school-year contracts</vt:lpstr>
      <vt:lpstr>Teacher Salaries school-year contracts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32</cp:revision>
  <dcterms:created xsi:type="dcterms:W3CDTF">2022-08-02T19:12:40Z</dcterms:created>
  <dcterms:modified xsi:type="dcterms:W3CDTF">2023-03-29T15:10:38Z</dcterms:modified>
</cp:coreProperties>
</file>