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825" autoAdjust="0"/>
  </p:normalViewPr>
  <p:slideViewPr>
    <p:cSldViewPr snapToGrid="0">
      <p:cViewPr>
        <p:scale>
          <a:sx n="70" d="100"/>
          <a:sy n="70" d="100"/>
        </p:scale>
        <p:origin x="1104" y="66"/>
      </p:cViewPr>
      <p:guideLst>
        <p:guide orient="horz" pos="3168"/>
        <p:guide pos="2448"/>
      </p:guideLst>
    </p:cSldViewPr>
  </p:slideViewPr>
  <p:notesTextViewPr>
    <p:cViewPr>
      <p:scale>
        <a:sx n="1" d="1"/>
        <a:sy n="1" d="1"/>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Updated 1/9/24 coach/club stipend from St. Croix central </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$43,292-$47,842</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$65,549-$74,236</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$53,976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$382,219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$1,622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1/9/24</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St Croix County, WI</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$4,591 - $2,773</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$1,311 - $6,996</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8" name="Picture 4">
            <a:extLst>
              <a:ext uri="{FF2B5EF4-FFF2-40B4-BE49-F238E27FC236}">
                <a16:creationId xmlns:a16="http://schemas.microsoft.com/office/drawing/2014/main" id="{1EA6E0FA-2054-6FE5-B635-E8634C065B8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3523" t="12827" r="16887" b="23812"/>
          <a:stretch/>
        </p:blipFill>
        <p:spPr bwMode="auto">
          <a:xfrm>
            <a:off x="1996010" y="5521700"/>
            <a:ext cx="2573639" cy="1881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$46,400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$164,000</a:t>
            </a:r>
            <a:endParaRPr dirty="0"/>
          </a:p>
        </p:txBody>
      </p:sp>
      <p:pic>
        <p:nvPicPr>
          <p:cNvPr id="1030" name="Picture 6">
            <a:extLst>
              <a:ext uri="{FF2B5EF4-FFF2-40B4-BE49-F238E27FC236}">
                <a16:creationId xmlns:a16="http://schemas.microsoft.com/office/drawing/2014/main" id="{9F3483EB-4A8D-F5C8-C7E1-DA87CF6F7FC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67841" y="5504582"/>
            <a:ext cx="2625210" cy="1833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$69,900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$329,900</a:t>
            </a:r>
            <a:endParaRPr dirty="0"/>
          </a:p>
        </p:txBody>
      </p:sp>
      <p:pic>
        <p:nvPicPr>
          <p:cNvPr id="1032" name="Picture 8" descr="St. Croix County, Wisconsin - Wikipedia">
            <a:extLst>
              <a:ext uri="{FF2B5EF4-FFF2-40B4-BE49-F238E27FC236}">
                <a16:creationId xmlns:a16="http://schemas.microsoft.com/office/drawing/2014/main" id="{6EBCA30E-CED1-0083-A995-91670BE0B53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24499" y="431808"/>
            <a:ext cx="858259" cy="918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2024-02-01T21:01:34Z</dcterms:modified>
</cp:coreProperties>
</file>