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2" y="-195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5964" y="-29453"/>
            <a:ext cx="7772399" cy="10087853"/>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$43,493-$59,617</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$66,297-$91,019</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$50,492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$260,394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$1,021</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Racine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861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$7,376</a:t>
            </a:r>
            <a:endParaRPr lang="en-US" sz="1400"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sz="1400"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dirty="0">
                <a:solidFill>
                  <a:schemeClr val="dk1"/>
                </a:solidFill>
                <a:latin typeface="Calibri"/>
                <a:ea typeface="Calibri"/>
                <a:cs typeface="Calibri"/>
                <a:sym typeface="Calibri"/>
              </a:rPr>
              <a:t>*U.S. Bureau of Labor and Statistics, Zillow, U.S. Department of Housing and Urban Development</a:t>
            </a:r>
            <a:endParaRPr dirty="0"/>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Racine County, Wisconsin - Wikipedia">
            <a:extLst>
              <a:ext uri="{FF2B5EF4-FFF2-40B4-BE49-F238E27FC236}">
                <a16:creationId xmlns:a16="http://schemas.microsoft.com/office/drawing/2014/main" id="{10A06ED4-D841-A761-BC14-895A25E20A4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39367" y="396987"/>
            <a:ext cx="910996" cy="9747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578E282-FBAE-101A-BFDB-CAA6C3D57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8569" y="5504692"/>
            <a:ext cx="2516700" cy="18463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$51,600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$183,600</a:t>
            </a:r>
            <a:endParaRPr dirty="0"/>
          </a:p>
        </p:txBody>
      </p:sp>
      <p:pic>
        <p:nvPicPr>
          <p:cNvPr id="1036" name="Picture 12">
            <a:extLst>
              <a:ext uri="{FF2B5EF4-FFF2-40B4-BE49-F238E27FC236}">
                <a16:creationId xmlns:a16="http://schemas.microsoft.com/office/drawing/2014/main" id="{ECF11699-A12F-BAFD-ED6D-895005E089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88650" y="5426475"/>
            <a:ext cx="2588061" cy="18787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$78,700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$350,000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2023-09-11T19:45:43Z</dcterms:modified>
</cp:coreProperties>
</file>