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Open Sans" panose="020B0606030504020204" pitchFamily="34" charset="0"/>
      <p:regular r:id="rId4"/>
      <p:bold r:id="rId5"/>
      <p:italic r:id="rId6"/>
      <p:boldItalic r:id="rId7"/>
    </p:embeddedFont>
    <p:embeddedFont>
      <p:font typeface="Open Sans ExtraBold" panose="020B0906030804020204" pitchFamily="34" charset="0"/>
      <p:bold r:id="rId8"/>
      <p:boldItalic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3497" autoAdjust="0"/>
  </p:normalViewPr>
  <p:slideViewPr>
    <p:cSldViewPr snapToGrid="0">
      <p:cViewPr>
        <p:scale>
          <a:sx n="60" d="100"/>
          <a:sy n="60" d="100"/>
        </p:scale>
        <p:origin x="1356" y="16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Updated 12/26/23 No coach/club stipends available used all data average </a:t>
            </a:r>
          </a:p>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$43,045-$44,161</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$53,195-$66,667</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$44,512</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$332,771</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$1,410</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704974" y="9145702"/>
            <a:ext cx="1133690"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JWH 12.23.23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2022-2023</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Pierce County, WI</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41" name="Google Shape;141;p13"/>
          <p:cNvSpPr txBox="1"/>
          <p:nvPr/>
        </p:nvSpPr>
        <p:spPr>
          <a:xfrm>
            <a:off x="5625730" y="2944640"/>
            <a:ext cx="85914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rgbClr val="814892"/>
                </a:solidFill>
              </a:rPr>
              <a:t>$2,215 - $7,376</a:t>
            </a:r>
            <a:endParaRPr lang="en-US" dirty="0"/>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rgbClr val="814892"/>
                </a:solidFill>
              </a:rPr>
              <a:t>$988 - $6,345</a:t>
            </a:r>
            <a:endParaRPr lang="en-US"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7">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18">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19">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0">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1">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2">
            <a:alphaModFix/>
          </a:blip>
          <a:stretch>
            <a:fillRect/>
          </a:stretch>
        </p:blipFill>
        <p:spPr>
          <a:xfrm>
            <a:off x="155650" y="9606326"/>
            <a:ext cx="1056850" cy="358320"/>
          </a:xfrm>
          <a:prstGeom prst="rect">
            <a:avLst/>
          </a:prstGeom>
          <a:noFill/>
          <a:ln>
            <a:noFill/>
          </a:ln>
        </p:spPr>
      </p:pic>
      <p:pic>
        <p:nvPicPr>
          <p:cNvPr id="1026" name="Picture 2" descr="Pierce County, Wisconsin - Wikipedia">
            <a:extLst>
              <a:ext uri="{FF2B5EF4-FFF2-40B4-BE49-F238E27FC236}">
                <a16:creationId xmlns:a16="http://schemas.microsoft.com/office/drawing/2014/main" id="{5E4CC24D-A41C-1A56-60F8-29215446C159}"/>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092544" y="388069"/>
            <a:ext cx="936329" cy="10018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75 Young St S, Prescott, WI 54021">
            <a:extLst>
              <a:ext uri="{FF2B5EF4-FFF2-40B4-BE49-F238E27FC236}">
                <a16:creationId xmlns:a16="http://schemas.microsoft.com/office/drawing/2014/main" id="{D26DC141-ABCE-A8D8-9352-17E7816502ED}"/>
              </a:ext>
            </a:extLst>
          </p:cNvPr>
          <p:cNvPicPr>
            <a:picLocks noChangeAspect="1" noChangeArrowheads="1"/>
          </p:cNvPicPr>
          <p:nvPr/>
        </p:nvPicPr>
        <p:blipFill rotWithShape="1">
          <a:blip r:embed="rId24">
            <a:extLst>
              <a:ext uri="{28A0092B-C50C-407E-A947-70E740481C1C}">
                <a14:useLocalDpi xmlns:a14="http://schemas.microsoft.com/office/drawing/2010/main" val="0"/>
              </a:ext>
            </a:extLst>
          </a:blip>
          <a:srcRect r="10180" b="11685"/>
          <a:stretch/>
        </p:blipFill>
        <p:spPr bwMode="auto">
          <a:xfrm>
            <a:off x="2060356" y="5470577"/>
            <a:ext cx="2498964" cy="18805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$43,600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a:t>
            </a:r>
            <a:endParaRPr sz="1400">
              <a:solidFill>
                <a:schemeClr val="lt1"/>
              </a:solidFill>
              <a:latin typeface="Calibri"/>
              <a:ea typeface="Calibri"/>
              <a:cs typeface="Calibri"/>
              <a:sym typeface="Calibri"/>
            </a:endParaRPr>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$170,000</a:t>
            </a:r>
            <a:endParaRPr dirty="0"/>
          </a:p>
        </p:txBody>
      </p:sp>
      <p:pic>
        <p:nvPicPr>
          <p:cNvPr id="1030" name="Picture 6">
            <a:extLst>
              <a:ext uri="{FF2B5EF4-FFF2-40B4-BE49-F238E27FC236}">
                <a16:creationId xmlns:a16="http://schemas.microsoft.com/office/drawing/2014/main" id="{DAE4DC1D-4850-295C-5418-D3450D293A24}"/>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b="6193"/>
          <a:stretch/>
        </p:blipFill>
        <p:spPr bwMode="auto">
          <a:xfrm>
            <a:off x="4788651" y="5470523"/>
            <a:ext cx="2588061" cy="18901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$59,900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 ★</a:t>
            </a:r>
            <a:endParaRPr sz="1400" dirty="0">
              <a:solidFill>
                <a:schemeClr val="lt1"/>
              </a:solidFill>
              <a:latin typeface="Calibri"/>
              <a:ea typeface="Calibri"/>
              <a:cs typeface="Calibri"/>
              <a:sym typeface="Calibri"/>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$265,900</a:t>
            </a:r>
            <a:endParaRPr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294</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Open Sans</vt:lpstr>
      <vt:lpstr>Arial</vt:lpstr>
      <vt:lpstr>Open Sans ExtraBold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Allie Bolter</cp:lastModifiedBy>
  <cp:revision>1</cp:revision>
  <dcterms:modified xsi:type="dcterms:W3CDTF">2024-02-01T18:45:59Z</dcterms:modified>
</cp:coreProperties>
</file>