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9"/>
  </p:notesMasterIdLst>
  <p:sldIdLst>
    <p:sldId id="256" r:id="rId3"/>
    <p:sldId id="257" r:id="rId4"/>
    <p:sldId id="258" r:id="rId5"/>
    <p:sldId id="259" r:id="rId6"/>
    <p:sldId id="260" r:id="rId7"/>
    <p:sldId id="261" r:id="rId8"/>
  </p:sldIdLst>
  <p:sldSz cx="9144000" cy="6858000" type="screen4x3"/>
  <p:notesSz cx="6858000" cy="9144000"/>
  <p:embeddedFontLst>
    <p:embeddedFont>
      <p:font typeface="Tahoma" panose="020B0604030504040204" pitchFamily="34" charset="0"/>
      <p:regular r:id="rId10"/>
      <p:bold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34A051A-DA4C-40C0-B798-53C49AF39FFF}">
  <a:tblStyle styleId="{034A051A-DA4C-40C0-B798-53C49AF39FFF}"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56" autoAdjust="0"/>
    <p:restoredTop sz="79161" autoAdjust="0"/>
  </p:normalViewPr>
  <p:slideViewPr>
    <p:cSldViewPr snapToGrid="0" showGuides="1">
      <p:cViewPr>
        <p:scale>
          <a:sx n="60" d="100"/>
          <a:sy n="60" d="100"/>
        </p:scale>
        <p:origin x="1236" y="336"/>
      </p:cViewPr>
      <p:guideLst>
        <p:guide orient="horz" pos="2160"/>
        <p:guide pos="2880"/>
      </p:guideLst>
    </p:cSldViewPr>
  </p:slideViewPr>
  <p:notesTextViewPr>
    <p:cViewPr>
      <p:scale>
        <a:sx n="1" d="1"/>
        <a:sy n="1" d="1"/>
      </p:scale>
      <p:origin x="0" y="-50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2.fntdata"/><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font" Target="fonts/font1.fntdata"/><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2237b1f11be_0_2: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g2237b1f11be_0_2:notes"/>
          <p:cNvSpPr txBox="1">
            <a:spLocks noGrp="1"/>
          </p:cNvSpPr>
          <p:nvPr>
            <p:ph type="body" idx="1"/>
          </p:nvPr>
        </p:nvSpPr>
        <p:spPr>
          <a:xfrm>
            <a:off x="710248" y="4459526"/>
            <a:ext cx="5682000" cy="4224900"/>
          </a:xfrm>
          <a:prstGeom prst="rect">
            <a:avLst/>
          </a:prstGeom>
          <a:noFill/>
          <a:ln>
            <a:noFill/>
          </a:ln>
        </p:spPr>
        <p:txBody>
          <a:bodyPr spcFirstLastPara="1" wrap="square" lIns="94225" tIns="47100" rIns="94225" bIns="4710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0" dirty="0"/>
              <a:t>Updated 12/26/23</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endParaRPr dirty="0"/>
          </a:p>
          <a:p>
            <a:pPr marL="0" lvl="0" indent="0" algn="l" rtl="0">
              <a:spcBef>
                <a:spcPts val="0"/>
              </a:spcBef>
              <a:spcAft>
                <a:spcPts val="0"/>
              </a:spcAft>
              <a:buClr>
                <a:schemeClr val="dk1"/>
              </a:buClr>
              <a:buSzPts val="1200"/>
              <a:buFont typeface="Calibri"/>
              <a:buNone/>
            </a:pPr>
            <a:endParaRPr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p>
          <a:p>
            <a:pPr marL="0" lvl="0" indent="0" algn="l" rtl="0">
              <a:spcBef>
                <a:spcPts val="0"/>
              </a:spcBef>
              <a:spcAft>
                <a:spcPts val="0"/>
              </a:spcAft>
              <a:buClr>
                <a:schemeClr val="dk1"/>
              </a:buClr>
              <a:buSzPts val="1200"/>
              <a:buFont typeface="Calibri"/>
              <a:buNone/>
            </a:pPr>
            <a:endParaRPr lang="en-US" b="0" dirty="0"/>
          </a:p>
          <a:p>
            <a:pPr marL="0" lvl="0" indent="0" algn="l" rtl="0">
              <a:lnSpc>
                <a:spcPct val="100000"/>
              </a:lnSpc>
              <a:spcBef>
                <a:spcPts val="0"/>
              </a:spcBef>
              <a:spcAft>
                <a:spcPts val="0"/>
              </a:spcAft>
              <a:buClr>
                <a:schemeClr val="dk1"/>
              </a:buClr>
              <a:buSzPts val="1200"/>
              <a:buFont typeface="Calibri"/>
              <a:buNone/>
            </a:pPr>
            <a:endParaRPr lang="en-US" dirty="0"/>
          </a:p>
          <a:p>
            <a:pPr marL="0" lvl="0" indent="0" algn="l" rtl="0">
              <a:lnSpc>
                <a:spcPct val="100000"/>
              </a:lnSpc>
              <a:spcBef>
                <a:spcPts val="0"/>
              </a:spcBef>
              <a:spcAft>
                <a:spcPts val="0"/>
              </a:spcAft>
              <a:buClr>
                <a:schemeClr val="dk1"/>
              </a:buClr>
              <a:buSzPts val="1200"/>
              <a:buFont typeface="Calibri"/>
              <a:buNone/>
            </a:pPr>
            <a:r>
              <a:rPr lang="en-US" b="0" i="0" dirty="0">
                <a:solidFill>
                  <a:srgbClr val="1F1F1F"/>
                </a:solidFill>
                <a:effectLst/>
                <a:latin typeface="Google Sans"/>
              </a:rPr>
              <a:t>https://www.holmen.k12.wi.us/departments/wage-schedules.cfm#d587941</a:t>
            </a:r>
            <a:endParaRPr lang="en-US" dirty="0"/>
          </a:p>
          <a:p>
            <a:pPr marL="0" lvl="0" indent="0" algn="l" rtl="0">
              <a:lnSpc>
                <a:spcPct val="100000"/>
              </a:lnSpc>
              <a:spcBef>
                <a:spcPts val="0"/>
              </a:spcBef>
              <a:spcAft>
                <a:spcPts val="0"/>
              </a:spcAft>
              <a:buClr>
                <a:schemeClr val="dk1"/>
              </a:buClr>
              <a:buSzPts val="1200"/>
              <a:buFont typeface="Calibri"/>
              <a:buNone/>
            </a:pPr>
            <a:r>
              <a:rPr lang="en-US" b="0" i="0" u="none" strike="noStrike">
                <a:solidFill>
                  <a:srgbClr val="000000"/>
                </a:solidFill>
                <a:effectLst/>
                <a:latin typeface="Google Sans"/>
              </a:rPr>
              <a:t>https://publicstaffreports.dpi.wi.gov/PubStaffReport/Public/PublicReport/AllStaffReport</a:t>
            </a:r>
            <a:endParaRPr lang="en-US"/>
          </a:p>
          <a:p>
            <a:pPr marL="0" lvl="0" indent="0" algn="l" rtl="0">
              <a:spcBef>
                <a:spcPts val="0"/>
              </a:spcBef>
              <a:spcAft>
                <a:spcPts val="0"/>
              </a:spcAft>
              <a:buClr>
                <a:schemeClr val="dk1"/>
              </a:buClr>
              <a:buSzPts val="1200"/>
              <a:buFont typeface="Calibri"/>
              <a:buNone/>
            </a:pPr>
            <a:endParaRPr dirty="0"/>
          </a:p>
        </p:txBody>
      </p:sp>
      <p:sp>
        <p:nvSpPr>
          <p:cNvPr id="173" name="Google Shape;173;g2237b1f11be_0_2:notes"/>
          <p:cNvSpPr txBox="1">
            <a:spLocks noGrp="1"/>
          </p:cNvSpPr>
          <p:nvPr>
            <p:ph type="sldNum" idx="12"/>
          </p:nvPr>
        </p:nvSpPr>
        <p:spPr>
          <a:xfrm>
            <a:off x="4023093" y="8917422"/>
            <a:ext cx="3077700" cy="469500"/>
          </a:xfrm>
          <a:prstGeom prst="rect">
            <a:avLst/>
          </a:prstGeom>
          <a:noFill/>
          <a:ln>
            <a:noFill/>
          </a:ln>
        </p:spPr>
        <p:txBody>
          <a:bodyPr spcFirstLastPara="1" wrap="square" lIns="94225" tIns="47100" rIns="94225" bIns="471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2</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2237b1f11be_0_18: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2" name="Google Shape;182;g2237b1f11be_0_18:notes"/>
          <p:cNvSpPr txBox="1">
            <a:spLocks noGrp="1"/>
          </p:cNvSpPr>
          <p:nvPr>
            <p:ph type="body" idx="1"/>
          </p:nvPr>
        </p:nvSpPr>
        <p:spPr>
          <a:xfrm>
            <a:off x="710248" y="4459526"/>
            <a:ext cx="5682000" cy="4224900"/>
          </a:xfrm>
          <a:prstGeom prst="rect">
            <a:avLst/>
          </a:prstGeom>
          <a:noFill/>
          <a:ln>
            <a:noFill/>
          </a:ln>
        </p:spPr>
        <p:txBody>
          <a:bodyPr spcFirstLastPara="1" wrap="square" lIns="94225" tIns="47100" rIns="94225" bIns="4710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0" dirty="0"/>
              <a:t>Updated 12/26/23</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endParaRPr dirty="0"/>
          </a:p>
          <a:p>
            <a:pPr marL="0" lvl="0" indent="0" algn="l" rtl="0">
              <a:spcBef>
                <a:spcPts val="0"/>
              </a:spcBef>
              <a:spcAft>
                <a:spcPts val="0"/>
              </a:spcAft>
              <a:buClr>
                <a:schemeClr val="dk1"/>
              </a:buClr>
              <a:buSzPts val="1200"/>
              <a:buFont typeface="Calibri"/>
              <a:buNone/>
            </a:pPr>
            <a:endParaRPr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p>
          <a:p>
            <a:pPr marL="0" lvl="0" indent="0" algn="l" rtl="0">
              <a:spcBef>
                <a:spcPts val="0"/>
              </a:spcBef>
              <a:spcAft>
                <a:spcPts val="0"/>
              </a:spcAft>
              <a:buClr>
                <a:schemeClr val="dk1"/>
              </a:buClr>
              <a:buSzPts val="1200"/>
              <a:buFont typeface="Calibri"/>
              <a:buNone/>
            </a:pPr>
            <a:endParaRPr lang="en-US" b="0" dirty="0"/>
          </a:p>
          <a:p>
            <a:pPr marL="0" lvl="0" indent="0" algn="l" rtl="0">
              <a:lnSpc>
                <a:spcPct val="100000"/>
              </a:lnSpc>
              <a:spcBef>
                <a:spcPts val="0"/>
              </a:spcBef>
              <a:spcAft>
                <a:spcPts val="0"/>
              </a:spcAft>
              <a:buClr>
                <a:schemeClr val="dk1"/>
              </a:buClr>
              <a:buSzPts val="1200"/>
              <a:buFont typeface="Calibri"/>
              <a:buNone/>
            </a:pPr>
            <a:endParaRPr lang="en-US" dirty="0"/>
          </a:p>
          <a:p>
            <a:pPr marL="0" lvl="0" indent="0" algn="l" rtl="0">
              <a:lnSpc>
                <a:spcPct val="100000"/>
              </a:lnSpc>
              <a:spcBef>
                <a:spcPts val="0"/>
              </a:spcBef>
              <a:spcAft>
                <a:spcPts val="0"/>
              </a:spcAft>
              <a:buClr>
                <a:schemeClr val="dk1"/>
              </a:buClr>
              <a:buSzPts val="1200"/>
              <a:buFont typeface="Calibri"/>
              <a:buNone/>
            </a:pPr>
            <a:r>
              <a:rPr lang="en-US" b="0" i="0" dirty="0">
                <a:solidFill>
                  <a:srgbClr val="1F1F1F"/>
                </a:solidFill>
                <a:effectLst/>
                <a:latin typeface="Google Sans"/>
              </a:rPr>
              <a:t>https://www.holmen.k12.wi.us/departments/wage-schedules.cfm#d587941</a:t>
            </a:r>
            <a:endParaRPr lang="en-US" dirty="0"/>
          </a:p>
          <a:p>
            <a:pPr marL="0" lvl="0" indent="0" algn="l" rtl="0">
              <a:lnSpc>
                <a:spcPct val="100000"/>
              </a:lnSpc>
              <a:spcBef>
                <a:spcPts val="0"/>
              </a:spcBef>
              <a:spcAft>
                <a:spcPts val="0"/>
              </a:spcAft>
              <a:buClr>
                <a:schemeClr val="dk1"/>
              </a:buClr>
              <a:buSzPts val="1200"/>
              <a:buFont typeface="Calibri"/>
              <a:buNone/>
            </a:pPr>
            <a:r>
              <a:rPr lang="en-US" b="0" i="0" u="none" strike="noStrike" dirty="0">
                <a:solidFill>
                  <a:srgbClr val="000000"/>
                </a:solidFill>
                <a:effectLst/>
                <a:latin typeface="Google Sans"/>
              </a:rPr>
              <a:t>https://publicstaffreports.dpi.wi.gov/PubStaffReport/Public/PublicReport/AllStaffReport</a:t>
            </a:r>
            <a:endParaRPr lang="en-US" dirty="0"/>
          </a:p>
          <a:p>
            <a:pPr marL="0" lvl="0" indent="0" algn="l" rtl="0">
              <a:spcBef>
                <a:spcPts val="0"/>
              </a:spcBef>
              <a:spcAft>
                <a:spcPts val="0"/>
              </a:spcAft>
              <a:buClr>
                <a:schemeClr val="dk1"/>
              </a:buClr>
              <a:buSzPts val="1200"/>
              <a:buFont typeface="Calibri"/>
              <a:buNone/>
            </a:pPr>
            <a:endParaRPr dirty="0"/>
          </a:p>
        </p:txBody>
      </p:sp>
      <p:sp>
        <p:nvSpPr>
          <p:cNvPr id="183" name="Google Shape;183;g2237b1f11be_0_18:notes"/>
          <p:cNvSpPr txBox="1">
            <a:spLocks noGrp="1"/>
          </p:cNvSpPr>
          <p:nvPr>
            <p:ph type="sldNum" idx="12"/>
          </p:nvPr>
        </p:nvSpPr>
        <p:spPr>
          <a:xfrm>
            <a:off x="4023093" y="8917422"/>
            <a:ext cx="3077700" cy="469500"/>
          </a:xfrm>
          <a:prstGeom prst="rect">
            <a:avLst/>
          </a:prstGeom>
          <a:noFill/>
          <a:ln>
            <a:noFill/>
          </a:ln>
        </p:spPr>
        <p:txBody>
          <a:bodyPr spcFirstLastPara="1" wrap="square" lIns="94225" tIns="47100" rIns="94225" bIns="471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3</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2237b1f11be_0_10: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2" name="Google Shape;192;g2237b1f11be_0_10:notes"/>
          <p:cNvSpPr txBox="1">
            <a:spLocks noGrp="1"/>
          </p:cNvSpPr>
          <p:nvPr>
            <p:ph type="body" idx="1"/>
          </p:nvPr>
        </p:nvSpPr>
        <p:spPr>
          <a:xfrm>
            <a:off x="710248" y="4459526"/>
            <a:ext cx="5682000" cy="4224900"/>
          </a:xfrm>
          <a:prstGeom prst="rect">
            <a:avLst/>
          </a:prstGeom>
          <a:noFill/>
          <a:ln>
            <a:noFill/>
          </a:ln>
        </p:spPr>
        <p:txBody>
          <a:bodyPr spcFirstLastPara="1" wrap="square" lIns="94225" tIns="47100" rIns="94225" bIns="47100" anchor="t" anchorCtr="0">
            <a:noAutofit/>
          </a:bodyPr>
          <a:lstStyle/>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0" dirty="0"/>
              <a:t>Updated 12/26/23</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endParaRPr dirty="0"/>
          </a:p>
          <a:p>
            <a:pPr marL="0" lvl="0" indent="0" algn="l" rtl="0">
              <a:spcBef>
                <a:spcPts val="0"/>
              </a:spcBef>
              <a:spcAft>
                <a:spcPts val="0"/>
              </a:spcAft>
              <a:buClr>
                <a:schemeClr val="dk1"/>
              </a:buClr>
              <a:buSzPts val="1200"/>
              <a:buFont typeface="Calibri"/>
              <a:buNone/>
            </a:pPr>
            <a:endParaRPr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p>
          <a:p>
            <a:pPr marL="0" lvl="0" indent="0" algn="l" rtl="0">
              <a:spcBef>
                <a:spcPts val="0"/>
              </a:spcBef>
              <a:spcAft>
                <a:spcPts val="0"/>
              </a:spcAft>
              <a:buClr>
                <a:schemeClr val="dk1"/>
              </a:buClr>
              <a:buSzPts val="1200"/>
              <a:buFont typeface="Calibri"/>
              <a:buNone/>
            </a:pPr>
            <a:endParaRPr lang="en-US" b="0" dirty="0"/>
          </a:p>
          <a:p>
            <a:pPr marL="0" lvl="0" indent="0" algn="l" rtl="0">
              <a:lnSpc>
                <a:spcPct val="100000"/>
              </a:lnSpc>
              <a:spcBef>
                <a:spcPts val="0"/>
              </a:spcBef>
              <a:spcAft>
                <a:spcPts val="0"/>
              </a:spcAft>
              <a:buClr>
                <a:schemeClr val="dk1"/>
              </a:buClr>
              <a:buSzPts val="1200"/>
              <a:buFont typeface="Calibri"/>
              <a:buNone/>
            </a:pPr>
            <a:endParaRPr lang="en-US" dirty="0"/>
          </a:p>
          <a:p>
            <a:pPr marL="0" lvl="0" indent="0" algn="l" rtl="0">
              <a:lnSpc>
                <a:spcPct val="100000"/>
              </a:lnSpc>
              <a:spcBef>
                <a:spcPts val="0"/>
              </a:spcBef>
              <a:spcAft>
                <a:spcPts val="0"/>
              </a:spcAft>
              <a:buClr>
                <a:schemeClr val="dk1"/>
              </a:buClr>
              <a:buSzPts val="1200"/>
              <a:buFont typeface="Calibri"/>
              <a:buNone/>
            </a:pPr>
            <a:r>
              <a:rPr lang="en-US" b="0" i="0" dirty="0">
                <a:solidFill>
                  <a:srgbClr val="1F1F1F"/>
                </a:solidFill>
                <a:effectLst/>
                <a:latin typeface="Google Sans"/>
              </a:rPr>
              <a:t>https://www.holmen.k12.wi.us/departments/wage-schedules.cfm#d587941</a:t>
            </a:r>
            <a:endParaRPr lang="en-US" dirty="0"/>
          </a:p>
          <a:p>
            <a:pPr marL="0" lvl="0" indent="0" algn="l" rtl="0">
              <a:lnSpc>
                <a:spcPct val="100000"/>
              </a:lnSpc>
              <a:spcBef>
                <a:spcPts val="0"/>
              </a:spcBef>
              <a:spcAft>
                <a:spcPts val="0"/>
              </a:spcAft>
              <a:buClr>
                <a:schemeClr val="dk1"/>
              </a:buClr>
              <a:buSzPts val="1200"/>
              <a:buFont typeface="Calibri"/>
              <a:buNone/>
            </a:pPr>
            <a:r>
              <a:rPr lang="en-US" b="0" i="0" u="none" strike="noStrike" dirty="0">
                <a:solidFill>
                  <a:srgbClr val="000000"/>
                </a:solidFill>
                <a:effectLst/>
                <a:latin typeface="Google Sans"/>
              </a:rPr>
              <a:t>https://publicstaffreports.dpi.wi.gov/PubStaffReport/Public/PublicReport/AllStaffReport</a:t>
            </a:r>
            <a:endParaRPr lang="en-US" dirty="0"/>
          </a:p>
          <a:p>
            <a:pPr marL="0" lvl="0" indent="0" algn="l" rtl="0">
              <a:spcBef>
                <a:spcPts val="0"/>
              </a:spcBef>
              <a:spcAft>
                <a:spcPts val="0"/>
              </a:spcAft>
              <a:buClr>
                <a:schemeClr val="dk1"/>
              </a:buClr>
              <a:buSzPts val="1200"/>
              <a:buFont typeface="Calibri"/>
              <a:buNone/>
            </a:pPr>
            <a:endParaRPr dirty="0"/>
          </a:p>
        </p:txBody>
      </p:sp>
      <p:sp>
        <p:nvSpPr>
          <p:cNvPr id="193" name="Google Shape;193;g2237b1f11be_0_10:notes"/>
          <p:cNvSpPr txBox="1">
            <a:spLocks noGrp="1"/>
          </p:cNvSpPr>
          <p:nvPr>
            <p:ph type="sldNum" idx="12"/>
          </p:nvPr>
        </p:nvSpPr>
        <p:spPr>
          <a:xfrm>
            <a:off x="4023093" y="8917422"/>
            <a:ext cx="3077700" cy="469500"/>
          </a:xfrm>
          <a:prstGeom prst="rect">
            <a:avLst/>
          </a:prstGeom>
          <a:noFill/>
          <a:ln>
            <a:noFill/>
          </a:ln>
        </p:spPr>
        <p:txBody>
          <a:bodyPr spcFirstLastPara="1" wrap="square" lIns="94225" tIns="47100" rIns="94225" bIns="471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4</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2" name="Google Shape;202;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r>
              <a:rPr lang="en-US" b="0" dirty="0"/>
              <a:t>Updated 12/26/23</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endParaRPr dirty="0"/>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endParaRPr dirty="0"/>
          </a:p>
          <a:p>
            <a:pPr marL="0" lvl="0" indent="0" algn="l" rtl="0">
              <a:spcBef>
                <a:spcPts val="0"/>
              </a:spcBef>
              <a:spcAft>
                <a:spcPts val="0"/>
              </a:spcAft>
              <a:buClr>
                <a:schemeClr val="dk1"/>
              </a:buClr>
              <a:buSzPts val="1200"/>
              <a:buFont typeface="Calibri"/>
              <a:buNone/>
            </a:pPr>
            <a:endParaRPr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endParaRPr dirty="0"/>
          </a:p>
          <a:p>
            <a:pPr marL="0" lvl="0" indent="0" algn="l" rtl="0">
              <a:lnSpc>
                <a:spcPct val="100000"/>
              </a:lnSpc>
              <a:spcBef>
                <a:spcPts val="0"/>
              </a:spcBef>
              <a:spcAft>
                <a:spcPts val="0"/>
              </a:spcAft>
              <a:buClr>
                <a:schemeClr val="dk1"/>
              </a:buClr>
              <a:buSzPts val="1200"/>
              <a:buFont typeface="Calibri"/>
              <a:buNone/>
            </a:pPr>
            <a:endParaRPr lang="en-US" dirty="0"/>
          </a:p>
          <a:p>
            <a:pPr marL="0" lvl="0" indent="0" algn="l" rtl="0">
              <a:lnSpc>
                <a:spcPct val="100000"/>
              </a:lnSpc>
              <a:spcBef>
                <a:spcPts val="0"/>
              </a:spcBef>
              <a:spcAft>
                <a:spcPts val="0"/>
              </a:spcAft>
              <a:buClr>
                <a:schemeClr val="dk1"/>
              </a:buClr>
              <a:buSzPts val="1200"/>
              <a:buFont typeface="Calibri"/>
              <a:buNone/>
            </a:pPr>
            <a:r>
              <a:rPr lang="en-US" b="0" i="0" dirty="0">
                <a:solidFill>
                  <a:srgbClr val="1F1F1F"/>
                </a:solidFill>
                <a:effectLst/>
                <a:latin typeface="Google Sans"/>
              </a:rPr>
              <a:t>https://www.holmen.k12.wi.us/departments/wage-schedules.cfm#d587941</a:t>
            </a:r>
            <a:endParaRPr lang="en-US" dirty="0"/>
          </a:p>
          <a:p>
            <a:pPr marL="0" lvl="0" indent="0" algn="l" rtl="0">
              <a:lnSpc>
                <a:spcPct val="100000"/>
              </a:lnSpc>
              <a:spcBef>
                <a:spcPts val="0"/>
              </a:spcBef>
              <a:spcAft>
                <a:spcPts val="0"/>
              </a:spcAft>
              <a:buClr>
                <a:schemeClr val="dk1"/>
              </a:buClr>
              <a:buSzPts val="1200"/>
              <a:buFont typeface="Calibri"/>
              <a:buNone/>
            </a:pPr>
            <a:r>
              <a:rPr lang="en-US" b="0" i="0" u="none" strike="noStrike" dirty="0">
                <a:solidFill>
                  <a:srgbClr val="000000"/>
                </a:solidFill>
                <a:effectLst/>
                <a:latin typeface="Google Sans"/>
              </a:rPr>
              <a:t>https://publicstaffreports.dpi.wi.gov/PubStaffReport/Public/PublicReport/AllStaffReport</a:t>
            </a:r>
            <a:endParaRPr lang="en-US" dirty="0"/>
          </a:p>
          <a:p>
            <a:pPr marL="0" lvl="0" indent="0" algn="l" rtl="0">
              <a:spcBef>
                <a:spcPts val="0"/>
              </a:spcBef>
              <a:spcAft>
                <a:spcPts val="0"/>
              </a:spcAft>
              <a:buNone/>
            </a:pPr>
            <a:endParaRPr dirty="0"/>
          </a:p>
        </p:txBody>
      </p:sp>
      <p:sp>
        <p:nvSpPr>
          <p:cNvPr id="203" name="Google Shape;203;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6: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2" name="Google Shape;212;p6: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Autofit/>
          </a:bodyPr>
          <a:lstStyle/>
          <a:p>
            <a:pPr marL="0" lvl="0" indent="0" algn="l" rtl="0">
              <a:spcBef>
                <a:spcPts val="0"/>
              </a:spcBef>
              <a:spcAft>
                <a:spcPts val="0"/>
              </a:spcAft>
              <a:buClr>
                <a:schemeClr val="dk1"/>
              </a:buClr>
              <a:buSzPts val="1200"/>
              <a:buFont typeface="Calibri"/>
              <a:buNone/>
            </a:pPr>
            <a:r>
              <a:rPr lang="en-US" b="0" dirty="0"/>
              <a:t>Updated 12/26/23</a:t>
            </a:r>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p>
          <a:p>
            <a:pPr marL="0" lvl="0" indent="0" algn="l" rtl="0">
              <a:lnSpc>
                <a:spcPct val="100000"/>
              </a:lnSpc>
              <a:spcBef>
                <a:spcPts val="0"/>
              </a:spcBef>
              <a:spcAft>
                <a:spcPts val="0"/>
              </a:spcAft>
              <a:buClr>
                <a:schemeClr val="dk1"/>
              </a:buClr>
              <a:buSzPts val="1200"/>
              <a:buFont typeface="Calibri"/>
              <a:buNone/>
            </a:pPr>
            <a:endParaRPr lang="en-US" dirty="0"/>
          </a:p>
          <a:p>
            <a:pPr marL="0" lvl="0" indent="0" algn="l" rtl="0">
              <a:lnSpc>
                <a:spcPct val="100000"/>
              </a:lnSpc>
              <a:spcBef>
                <a:spcPts val="0"/>
              </a:spcBef>
              <a:spcAft>
                <a:spcPts val="0"/>
              </a:spcAft>
              <a:buClr>
                <a:schemeClr val="dk1"/>
              </a:buClr>
              <a:buSzPts val="1200"/>
              <a:buFont typeface="Calibri"/>
              <a:buNone/>
            </a:pPr>
            <a:r>
              <a:rPr lang="en-US" b="0" i="0" dirty="0">
                <a:solidFill>
                  <a:srgbClr val="1F1F1F"/>
                </a:solidFill>
                <a:effectLst/>
                <a:latin typeface="Google Sans"/>
              </a:rPr>
              <a:t>https://www.holmen.k12.wi.us/departments/wage-schedules.cfm#d587941</a:t>
            </a:r>
            <a:endParaRPr lang="en-US" dirty="0"/>
          </a:p>
          <a:p>
            <a:pPr marL="0" lvl="0" indent="0" algn="l" rtl="0">
              <a:lnSpc>
                <a:spcPct val="100000"/>
              </a:lnSpc>
              <a:spcBef>
                <a:spcPts val="0"/>
              </a:spcBef>
              <a:spcAft>
                <a:spcPts val="0"/>
              </a:spcAft>
              <a:buClr>
                <a:schemeClr val="dk1"/>
              </a:buClr>
              <a:buSzPts val="1200"/>
              <a:buFont typeface="Calibri"/>
              <a:buNone/>
            </a:pPr>
            <a:r>
              <a:rPr lang="en-US" b="0" i="0" u="none" strike="noStrike" dirty="0">
                <a:solidFill>
                  <a:srgbClr val="000000"/>
                </a:solidFill>
                <a:effectLst/>
                <a:latin typeface="Google Sans"/>
              </a:rPr>
              <a:t>https://publicstaffreports.dpi.wi.gov/PubStaffReport/Public/PublicReport/AllStaffReport</a:t>
            </a:r>
            <a:endParaRPr dirty="0"/>
          </a:p>
        </p:txBody>
      </p:sp>
      <p:sp>
        <p:nvSpPr>
          <p:cNvPr id="213" name="Google Shape;213;p6: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6</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4400"/>
              <a:buFont typeface="Tahoma"/>
              <a:buNone/>
              <a:defRPr b="1">
                <a:solidFill>
                  <a:srgbClr val="002060"/>
                </a:solidFill>
                <a:latin typeface="Tahoma"/>
                <a:ea typeface="Tahoma"/>
                <a:cs typeface="Tahoma"/>
                <a:sym typeface="Tahom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rgbClr val="002060"/>
              </a:buClr>
              <a:buSzPts val="3200"/>
              <a:buChar char="•"/>
              <a:defRPr sz="3200">
                <a:solidFill>
                  <a:srgbClr val="002060"/>
                </a:solidFill>
              </a:defRPr>
            </a:lvl1pPr>
            <a:lvl2pPr marL="914400" lvl="1" indent="-431800" algn="l">
              <a:spcBef>
                <a:spcPts val="640"/>
              </a:spcBef>
              <a:spcAft>
                <a:spcPts val="0"/>
              </a:spcAft>
              <a:buClr>
                <a:srgbClr val="002060"/>
              </a:buClr>
              <a:buSzPts val="3200"/>
              <a:buChar char="–"/>
              <a:defRPr sz="3200">
                <a:solidFill>
                  <a:srgbClr val="002060"/>
                </a:solidFill>
              </a:defRPr>
            </a:lvl2pPr>
            <a:lvl3pPr marL="1371600" lvl="2" indent="-431800" algn="l">
              <a:spcBef>
                <a:spcPts val="640"/>
              </a:spcBef>
              <a:spcAft>
                <a:spcPts val="0"/>
              </a:spcAft>
              <a:buClr>
                <a:srgbClr val="002060"/>
              </a:buClr>
              <a:buSzPts val="3200"/>
              <a:buChar char="•"/>
              <a:defRPr sz="3200">
                <a:solidFill>
                  <a:srgbClr val="002060"/>
                </a:solidFill>
              </a:defRPr>
            </a:lvl3pPr>
            <a:lvl4pPr marL="1828800" lvl="3" indent="-431800" algn="l">
              <a:spcBef>
                <a:spcPts val="640"/>
              </a:spcBef>
              <a:spcAft>
                <a:spcPts val="0"/>
              </a:spcAft>
              <a:buClr>
                <a:srgbClr val="002060"/>
              </a:buClr>
              <a:buSzPts val="3200"/>
              <a:buChar char="–"/>
              <a:defRPr sz="3200">
                <a:solidFill>
                  <a:srgbClr val="002060"/>
                </a:solidFill>
              </a:defRPr>
            </a:lvl4pPr>
            <a:lvl5pPr marL="2286000" lvl="4" indent="-431800" algn="l">
              <a:spcBef>
                <a:spcPts val="640"/>
              </a:spcBef>
              <a:spcAft>
                <a:spcPts val="0"/>
              </a:spcAft>
              <a:buClr>
                <a:srgbClr val="002060"/>
              </a:buClr>
              <a:buSzPts val="3200"/>
              <a:buChar char="»"/>
              <a:defRPr sz="3200">
                <a:solidFill>
                  <a:srgbClr val="002060"/>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3" name="Google Shape;93;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6"/>
        <p:cNvGrpSpPr/>
        <p:nvPr/>
      </p:nvGrpSpPr>
      <p:grpSpPr>
        <a:xfrm>
          <a:off x="0" y="0"/>
          <a:ext cx="0" cy="0"/>
          <a:chOff x="0" y="0"/>
          <a:chExt cx="0" cy="0"/>
        </a:xfrm>
      </p:grpSpPr>
      <p:sp>
        <p:nvSpPr>
          <p:cNvPr id="97" name="Google Shape;97;p15"/>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15"/>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640"/>
              </a:spcBef>
              <a:spcAft>
                <a:spcPts val="0"/>
              </a:spcAft>
              <a:buClr>
                <a:srgbClr val="888888"/>
              </a:buClr>
              <a:buSzPts val="3200"/>
              <a:buNone/>
              <a:defRPr>
                <a:solidFill>
                  <a:srgbClr val="888888"/>
                </a:solidFill>
              </a:defRPr>
            </a:lvl2pPr>
            <a:lvl3pPr lvl="2" algn="ctr">
              <a:spcBef>
                <a:spcPts val="640"/>
              </a:spcBef>
              <a:spcAft>
                <a:spcPts val="0"/>
              </a:spcAft>
              <a:buClr>
                <a:srgbClr val="888888"/>
              </a:buClr>
              <a:buSzPts val="3200"/>
              <a:buNone/>
              <a:defRPr>
                <a:solidFill>
                  <a:srgbClr val="888888"/>
                </a:solidFill>
              </a:defRPr>
            </a:lvl3pPr>
            <a:lvl4pPr lvl="3" algn="ctr">
              <a:spcBef>
                <a:spcPts val="640"/>
              </a:spcBef>
              <a:spcAft>
                <a:spcPts val="0"/>
              </a:spcAft>
              <a:buClr>
                <a:srgbClr val="888888"/>
              </a:buClr>
              <a:buSzPts val="3200"/>
              <a:buNone/>
              <a:defRPr>
                <a:solidFill>
                  <a:srgbClr val="888888"/>
                </a:solidFill>
              </a:defRPr>
            </a:lvl4pPr>
            <a:lvl5pPr lvl="4" algn="ctr">
              <a:spcBef>
                <a:spcPts val="640"/>
              </a:spcBef>
              <a:spcAft>
                <a:spcPts val="0"/>
              </a:spcAft>
              <a:buClr>
                <a:srgbClr val="888888"/>
              </a:buClr>
              <a:buSzPts val="32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99" name="Google Shape;99;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002060"/>
              </a:buClr>
              <a:buSzPts val="4000"/>
              <a:buFont typeface="Tahoma"/>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 name="Google Shape;104;p1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105" name="Google Shape;105;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08"/>
        <p:cNvGrpSpPr/>
        <p:nvPr/>
      </p:nvGrpSpPr>
      <p:grpSpPr>
        <a:xfrm>
          <a:off x="0" y="0"/>
          <a:ext cx="0" cy="0"/>
          <a:chOff x="0" y="0"/>
          <a:chExt cx="0" cy="0"/>
        </a:xfrm>
      </p:grpSpPr>
      <p:sp>
        <p:nvSpPr>
          <p:cNvPr id="109" name="Google Shape;109;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0" name="Google Shape;110;p17"/>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rgbClr val="002060"/>
              </a:buClr>
              <a:buSzPts val="2800"/>
              <a:buChar char="•"/>
              <a:defRPr sz="2800"/>
            </a:lvl1pPr>
            <a:lvl2pPr marL="914400" lvl="1" indent="-381000" algn="l">
              <a:spcBef>
                <a:spcPts val="480"/>
              </a:spcBef>
              <a:spcAft>
                <a:spcPts val="0"/>
              </a:spcAft>
              <a:buClr>
                <a:srgbClr val="002060"/>
              </a:buClr>
              <a:buSzPts val="2400"/>
              <a:buChar char="–"/>
              <a:defRPr sz="2400"/>
            </a:lvl2pPr>
            <a:lvl3pPr marL="1371600" lvl="2" indent="-355600" algn="l">
              <a:spcBef>
                <a:spcPts val="400"/>
              </a:spcBef>
              <a:spcAft>
                <a:spcPts val="0"/>
              </a:spcAft>
              <a:buClr>
                <a:srgbClr val="002060"/>
              </a:buClr>
              <a:buSzPts val="2000"/>
              <a:buChar char="•"/>
              <a:defRPr sz="2000"/>
            </a:lvl3pPr>
            <a:lvl4pPr marL="1828800" lvl="3" indent="-342900" algn="l">
              <a:spcBef>
                <a:spcPts val="360"/>
              </a:spcBef>
              <a:spcAft>
                <a:spcPts val="0"/>
              </a:spcAft>
              <a:buClr>
                <a:srgbClr val="002060"/>
              </a:buClr>
              <a:buSzPts val="1800"/>
              <a:buChar char="–"/>
              <a:defRPr sz="1800"/>
            </a:lvl4pPr>
            <a:lvl5pPr marL="2286000" lvl="4" indent="-342900" algn="l">
              <a:spcBef>
                <a:spcPts val="360"/>
              </a:spcBef>
              <a:spcAft>
                <a:spcPts val="0"/>
              </a:spcAft>
              <a:buClr>
                <a:srgbClr val="002060"/>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11" name="Google Shape;111;p17"/>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rgbClr val="002060"/>
              </a:buClr>
              <a:buSzPts val="2800"/>
              <a:buChar char="•"/>
              <a:defRPr sz="2800"/>
            </a:lvl1pPr>
            <a:lvl2pPr marL="914400" lvl="1" indent="-381000" algn="l">
              <a:spcBef>
                <a:spcPts val="480"/>
              </a:spcBef>
              <a:spcAft>
                <a:spcPts val="0"/>
              </a:spcAft>
              <a:buClr>
                <a:srgbClr val="002060"/>
              </a:buClr>
              <a:buSzPts val="2400"/>
              <a:buChar char="–"/>
              <a:defRPr sz="2400"/>
            </a:lvl2pPr>
            <a:lvl3pPr marL="1371600" lvl="2" indent="-355600" algn="l">
              <a:spcBef>
                <a:spcPts val="400"/>
              </a:spcBef>
              <a:spcAft>
                <a:spcPts val="0"/>
              </a:spcAft>
              <a:buClr>
                <a:srgbClr val="002060"/>
              </a:buClr>
              <a:buSzPts val="2000"/>
              <a:buChar char="•"/>
              <a:defRPr sz="2000"/>
            </a:lvl3pPr>
            <a:lvl4pPr marL="1828800" lvl="3" indent="-342900" algn="l">
              <a:spcBef>
                <a:spcPts val="360"/>
              </a:spcBef>
              <a:spcAft>
                <a:spcPts val="0"/>
              </a:spcAft>
              <a:buClr>
                <a:srgbClr val="002060"/>
              </a:buClr>
              <a:buSzPts val="1800"/>
              <a:buChar char="–"/>
              <a:defRPr sz="1800"/>
            </a:lvl4pPr>
            <a:lvl5pPr marL="2286000" lvl="4" indent="-342900" algn="l">
              <a:spcBef>
                <a:spcPts val="360"/>
              </a:spcBef>
              <a:spcAft>
                <a:spcPts val="0"/>
              </a:spcAft>
              <a:buClr>
                <a:srgbClr val="002060"/>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112" name="Google Shape;112;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15"/>
        <p:cNvGrpSpPr/>
        <p:nvPr/>
      </p:nvGrpSpPr>
      <p:grpSpPr>
        <a:xfrm>
          <a:off x="0" y="0"/>
          <a:ext cx="0" cy="0"/>
          <a:chOff x="0" y="0"/>
          <a:chExt cx="0" cy="0"/>
        </a:xfrm>
      </p:grpSpPr>
      <p:sp>
        <p:nvSpPr>
          <p:cNvPr id="116" name="Google Shape;116;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4400"/>
              <a:buFont typeface="Tahom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7" name="Google Shape;117;p18"/>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rgbClr val="002060"/>
              </a:buClr>
              <a:buSzPts val="2400"/>
              <a:buNone/>
              <a:defRPr sz="2400" b="1"/>
            </a:lvl1pPr>
            <a:lvl2pPr marL="914400" lvl="1" indent="-228600" algn="l">
              <a:spcBef>
                <a:spcPts val="400"/>
              </a:spcBef>
              <a:spcAft>
                <a:spcPts val="0"/>
              </a:spcAft>
              <a:buClr>
                <a:srgbClr val="002060"/>
              </a:buClr>
              <a:buSzPts val="2000"/>
              <a:buNone/>
              <a:defRPr sz="2000" b="1"/>
            </a:lvl2pPr>
            <a:lvl3pPr marL="1371600" lvl="2" indent="-228600" algn="l">
              <a:spcBef>
                <a:spcPts val="360"/>
              </a:spcBef>
              <a:spcAft>
                <a:spcPts val="0"/>
              </a:spcAft>
              <a:buClr>
                <a:srgbClr val="002060"/>
              </a:buClr>
              <a:buSzPts val="1800"/>
              <a:buNone/>
              <a:defRPr sz="1800" b="1"/>
            </a:lvl3pPr>
            <a:lvl4pPr marL="1828800" lvl="3" indent="-228600" algn="l">
              <a:spcBef>
                <a:spcPts val="320"/>
              </a:spcBef>
              <a:spcAft>
                <a:spcPts val="0"/>
              </a:spcAft>
              <a:buClr>
                <a:srgbClr val="002060"/>
              </a:buClr>
              <a:buSzPts val="1600"/>
              <a:buNone/>
              <a:defRPr sz="1600" b="1"/>
            </a:lvl4pPr>
            <a:lvl5pPr marL="2286000" lvl="4" indent="-228600" algn="l">
              <a:spcBef>
                <a:spcPts val="320"/>
              </a:spcBef>
              <a:spcAft>
                <a:spcPts val="0"/>
              </a:spcAft>
              <a:buClr>
                <a:srgbClr val="002060"/>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18" name="Google Shape;118;p1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rgbClr val="002060"/>
              </a:buClr>
              <a:buSzPts val="2400"/>
              <a:buChar char="•"/>
              <a:defRPr sz="2400"/>
            </a:lvl1pPr>
            <a:lvl2pPr marL="914400" lvl="1" indent="-355600" algn="l">
              <a:spcBef>
                <a:spcPts val="400"/>
              </a:spcBef>
              <a:spcAft>
                <a:spcPts val="0"/>
              </a:spcAft>
              <a:buClr>
                <a:srgbClr val="002060"/>
              </a:buClr>
              <a:buSzPts val="2000"/>
              <a:buChar char="–"/>
              <a:defRPr sz="2000"/>
            </a:lvl2pPr>
            <a:lvl3pPr marL="1371600" lvl="2" indent="-342900" algn="l">
              <a:spcBef>
                <a:spcPts val="360"/>
              </a:spcBef>
              <a:spcAft>
                <a:spcPts val="0"/>
              </a:spcAft>
              <a:buClr>
                <a:srgbClr val="002060"/>
              </a:buClr>
              <a:buSzPts val="1800"/>
              <a:buChar char="•"/>
              <a:defRPr sz="1800"/>
            </a:lvl3pPr>
            <a:lvl4pPr marL="1828800" lvl="3" indent="-330200" algn="l">
              <a:spcBef>
                <a:spcPts val="320"/>
              </a:spcBef>
              <a:spcAft>
                <a:spcPts val="0"/>
              </a:spcAft>
              <a:buClr>
                <a:srgbClr val="002060"/>
              </a:buClr>
              <a:buSzPts val="1600"/>
              <a:buChar char="–"/>
              <a:defRPr sz="1600"/>
            </a:lvl4pPr>
            <a:lvl5pPr marL="2286000" lvl="4" indent="-330200" algn="l">
              <a:spcBef>
                <a:spcPts val="320"/>
              </a:spcBef>
              <a:spcAft>
                <a:spcPts val="0"/>
              </a:spcAft>
              <a:buClr>
                <a:srgbClr val="002060"/>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19" name="Google Shape;119;p18"/>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rgbClr val="002060"/>
              </a:buClr>
              <a:buSzPts val="2400"/>
              <a:buNone/>
              <a:defRPr sz="2400" b="1"/>
            </a:lvl1pPr>
            <a:lvl2pPr marL="914400" lvl="1" indent="-228600" algn="l">
              <a:spcBef>
                <a:spcPts val="400"/>
              </a:spcBef>
              <a:spcAft>
                <a:spcPts val="0"/>
              </a:spcAft>
              <a:buClr>
                <a:srgbClr val="002060"/>
              </a:buClr>
              <a:buSzPts val="2000"/>
              <a:buNone/>
              <a:defRPr sz="2000" b="1"/>
            </a:lvl2pPr>
            <a:lvl3pPr marL="1371600" lvl="2" indent="-228600" algn="l">
              <a:spcBef>
                <a:spcPts val="360"/>
              </a:spcBef>
              <a:spcAft>
                <a:spcPts val="0"/>
              </a:spcAft>
              <a:buClr>
                <a:srgbClr val="002060"/>
              </a:buClr>
              <a:buSzPts val="1800"/>
              <a:buNone/>
              <a:defRPr sz="1800" b="1"/>
            </a:lvl3pPr>
            <a:lvl4pPr marL="1828800" lvl="3" indent="-228600" algn="l">
              <a:spcBef>
                <a:spcPts val="320"/>
              </a:spcBef>
              <a:spcAft>
                <a:spcPts val="0"/>
              </a:spcAft>
              <a:buClr>
                <a:srgbClr val="002060"/>
              </a:buClr>
              <a:buSzPts val="1600"/>
              <a:buNone/>
              <a:defRPr sz="1600" b="1"/>
            </a:lvl4pPr>
            <a:lvl5pPr marL="2286000" lvl="4" indent="-228600" algn="l">
              <a:spcBef>
                <a:spcPts val="320"/>
              </a:spcBef>
              <a:spcAft>
                <a:spcPts val="0"/>
              </a:spcAft>
              <a:buClr>
                <a:srgbClr val="002060"/>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120" name="Google Shape;120;p18"/>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rgbClr val="002060"/>
              </a:buClr>
              <a:buSzPts val="2400"/>
              <a:buChar char="•"/>
              <a:defRPr sz="2400"/>
            </a:lvl1pPr>
            <a:lvl2pPr marL="914400" lvl="1" indent="-355600" algn="l">
              <a:spcBef>
                <a:spcPts val="400"/>
              </a:spcBef>
              <a:spcAft>
                <a:spcPts val="0"/>
              </a:spcAft>
              <a:buClr>
                <a:srgbClr val="002060"/>
              </a:buClr>
              <a:buSzPts val="2000"/>
              <a:buChar char="–"/>
              <a:defRPr sz="2000"/>
            </a:lvl2pPr>
            <a:lvl3pPr marL="1371600" lvl="2" indent="-342900" algn="l">
              <a:spcBef>
                <a:spcPts val="360"/>
              </a:spcBef>
              <a:spcAft>
                <a:spcPts val="0"/>
              </a:spcAft>
              <a:buClr>
                <a:srgbClr val="002060"/>
              </a:buClr>
              <a:buSzPts val="1800"/>
              <a:buChar char="•"/>
              <a:defRPr sz="1800"/>
            </a:lvl3pPr>
            <a:lvl4pPr marL="1828800" lvl="3" indent="-330200" algn="l">
              <a:spcBef>
                <a:spcPts val="320"/>
              </a:spcBef>
              <a:spcAft>
                <a:spcPts val="0"/>
              </a:spcAft>
              <a:buClr>
                <a:srgbClr val="002060"/>
              </a:buClr>
              <a:buSzPts val="1600"/>
              <a:buChar char="–"/>
              <a:defRPr sz="1600"/>
            </a:lvl4pPr>
            <a:lvl5pPr marL="2286000" lvl="4" indent="-330200" algn="l">
              <a:spcBef>
                <a:spcPts val="320"/>
              </a:spcBef>
              <a:spcAft>
                <a:spcPts val="0"/>
              </a:spcAft>
              <a:buClr>
                <a:srgbClr val="002060"/>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121" name="Google Shape;121;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4"/>
        <p:cNvGrpSpPr/>
        <p:nvPr/>
      </p:nvGrpSpPr>
      <p:grpSpPr>
        <a:xfrm>
          <a:off x="0" y="0"/>
          <a:ext cx="0" cy="0"/>
          <a:chOff x="0" y="0"/>
          <a:chExt cx="0" cy="0"/>
        </a:xfrm>
      </p:grpSpPr>
      <p:sp>
        <p:nvSpPr>
          <p:cNvPr id="125" name="Google Shape;125;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6" name="Google Shape;126;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9"/>
        <p:cNvGrpSpPr/>
        <p:nvPr/>
      </p:nvGrpSpPr>
      <p:grpSpPr>
        <a:xfrm>
          <a:off x="0" y="0"/>
          <a:ext cx="0" cy="0"/>
          <a:chOff x="0" y="0"/>
          <a:chExt cx="0" cy="0"/>
        </a:xfrm>
      </p:grpSpPr>
      <p:sp>
        <p:nvSpPr>
          <p:cNvPr id="130" name="Google Shape;130;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33"/>
        <p:cNvGrpSpPr/>
        <p:nvPr/>
      </p:nvGrpSpPr>
      <p:grpSpPr>
        <a:xfrm>
          <a:off x="0" y="0"/>
          <a:ext cx="0" cy="0"/>
          <a:chOff x="0" y="0"/>
          <a:chExt cx="0" cy="0"/>
        </a:xfrm>
      </p:grpSpPr>
      <p:sp>
        <p:nvSpPr>
          <p:cNvPr id="134" name="Google Shape;134;p21"/>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002060"/>
              </a:buClr>
              <a:buSzPts val="2000"/>
              <a:buFont typeface="Tahoma"/>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5" name="Google Shape;135;p21"/>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rgbClr val="002060"/>
              </a:buClr>
              <a:buSzPts val="3200"/>
              <a:buChar char="•"/>
              <a:defRPr sz="3200"/>
            </a:lvl1pPr>
            <a:lvl2pPr marL="914400" lvl="1" indent="-406400" algn="l">
              <a:spcBef>
                <a:spcPts val="560"/>
              </a:spcBef>
              <a:spcAft>
                <a:spcPts val="0"/>
              </a:spcAft>
              <a:buClr>
                <a:srgbClr val="002060"/>
              </a:buClr>
              <a:buSzPts val="2800"/>
              <a:buChar char="–"/>
              <a:defRPr sz="2800"/>
            </a:lvl2pPr>
            <a:lvl3pPr marL="1371600" lvl="2" indent="-381000" algn="l">
              <a:spcBef>
                <a:spcPts val="480"/>
              </a:spcBef>
              <a:spcAft>
                <a:spcPts val="0"/>
              </a:spcAft>
              <a:buClr>
                <a:srgbClr val="002060"/>
              </a:buClr>
              <a:buSzPts val="2400"/>
              <a:buChar char="•"/>
              <a:defRPr sz="2400"/>
            </a:lvl3pPr>
            <a:lvl4pPr marL="1828800" lvl="3" indent="-355600" algn="l">
              <a:spcBef>
                <a:spcPts val="400"/>
              </a:spcBef>
              <a:spcAft>
                <a:spcPts val="0"/>
              </a:spcAft>
              <a:buClr>
                <a:srgbClr val="002060"/>
              </a:buClr>
              <a:buSzPts val="2000"/>
              <a:buChar char="–"/>
              <a:defRPr sz="2000"/>
            </a:lvl4pPr>
            <a:lvl5pPr marL="2286000" lvl="4" indent="-355600" algn="l">
              <a:spcBef>
                <a:spcPts val="400"/>
              </a:spcBef>
              <a:spcAft>
                <a:spcPts val="0"/>
              </a:spcAft>
              <a:buClr>
                <a:srgbClr val="002060"/>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136" name="Google Shape;136;p21"/>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rgbClr val="002060"/>
              </a:buClr>
              <a:buSzPts val="1400"/>
              <a:buNone/>
              <a:defRPr sz="1400"/>
            </a:lvl1pPr>
            <a:lvl2pPr marL="914400" lvl="1" indent="-228600" algn="l">
              <a:spcBef>
                <a:spcPts val="240"/>
              </a:spcBef>
              <a:spcAft>
                <a:spcPts val="0"/>
              </a:spcAft>
              <a:buClr>
                <a:srgbClr val="002060"/>
              </a:buClr>
              <a:buSzPts val="1200"/>
              <a:buNone/>
              <a:defRPr sz="1200"/>
            </a:lvl2pPr>
            <a:lvl3pPr marL="1371600" lvl="2" indent="-228600" algn="l">
              <a:spcBef>
                <a:spcPts val="200"/>
              </a:spcBef>
              <a:spcAft>
                <a:spcPts val="0"/>
              </a:spcAft>
              <a:buClr>
                <a:srgbClr val="002060"/>
              </a:buClr>
              <a:buSzPts val="1000"/>
              <a:buNone/>
              <a:defRPr sz="1000"/>
            </a:lvl3pPr>
            <a:lvl4pPr marL="1828800" lvl="3" indent="-228600" algn="l">
              <a:spcBef>
                <a:spcPts val="180"/>
              </a:spcBef>
              <a:spcAft>
                <a:spcPts val="0"/>
              </a:spcAft>
              <a:buClr>
                <a:srgbClr val="002060"/>
              </a:buClr>
              <a:buSzPts val="900"/>
              <a:buNone/>
              <a:defRPr sz="900"/>
            </a:lvl4pPr>
            <a:lvl5pPr marL="2286000" lvl="4" indent="-228600" algn="l">
              <a:spcBef>
                <a:spcPts val="180"/>
              </a:spcBef>
              <a:spcAft>
                <a:spcPts val="0"/>
              </a:spcAft>
              <a:buClr>
                <a:srgbClr val="002060"/>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37" name="Google Shape;137;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3"/>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4" name="Google Shape;24;p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40"/>
        <p:cNvGrpSpPr/>
        <p:nvPr/>
      </p:nvGrpSpPr>
      <p:grpSpPr>
        <a:xfrm>
          <a:off x="0" y="0"/>
          <a:ext cx="0" cy="0"/>
          <a:chOff x="0" y="0"/>
          <a:chExt cx="0" cy="0"/>
        </a:xfrm>
      </p:grpSpPr>
      <p:sp>
        <p:nvSpPr>
          <p:cNvPr id="141" name="Google Shape;141;p22"/>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002060"/>
              </a:buClr>
              <a:buSzPts val="2000"/>
              <a:buFont typeface="Tahoma"/>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2" name="Google Shape;142;p22"/>
          <p:cNvSpPr>
            <a:spLocks noGrp="1"/>
          </p:cNvSpPr>
          <p:nvPr>
            <p:ph type="pic" idx="2"/>
          </p:nvPr>
        </p:nvSpPr>
        <p:spPr>
          <a:xfrm>
            <a:off x="1792288" y="612775"/>
            <a:ext cx="5486400" cy="4114800"/>
          </a:xfrm>
          <a:prstGeom prst="rect">
            <a:avLst/>
          </a:prstGeom>
          <a:noFill/>
          <a:ln>
            <a:noFill/>
          </a:ln>
        </p:spPr>
      </p:sp>
      <p:sp>
        <p:nvSpPr>
          <p:cNvPr id="143" name="Google Shape;143;p22"/>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rgbClr val="002060"/>
              </a:buClr>
              <a:buSzPts val="1400"/>
              <a:buNone/>
              <a:defRPr sz="1400"/>
            </a:lvl1pPr>
            <a:lvl2pPr marL="914400" lvl="1" indent="-228600" algn="l">
              <a:spcBef>
                <a:spcPts val="240"/>
              </a:spcBef>
              <a:spcAft>
                <a:spcPts val="0"/>
              </a:spcAft>
              <a:buClr>
                <a:srgbClr val="002060"/>
              </a:buClr>
              <a:buSzPts val="1200"/>
              <a:buNone/>
              <a:defRPr sz="1200"/>
            </a:lvl2pPr>
            <a:lvl3pPr marL="1371600" lvl="2" indent="-228600" algn="l">
              <a:spcBef>
                <a:spcPts val="200"/>
              </a:spcBef>
              <a:spcAft>
                <a:spcPts val="0"/>
              </a:spcAft>
              <a:buClr>
                <a:srgbClr val="002060"/>
              </a:buClr>
              <a:buSzPts val="1000"/>
              <a:buNone/>
              <a:defRPr sz="1000"/>
            </a:lvl3pPr>
            <a:lvl4pPr marL="1828800" lvl="3" indent="-228600" algn="l">
              <a:spcBef>
                <a:spcPts val="180"/>
              </a:spcBef>
              <a:spcAft>
                <a:spcPts val="0"/>
              </a:spcAft>
              <a:buClr>
                <a:srgbClr val="002060"/>
              </a:buClr>
              <a:buSzPts val="900"/>
              <a:buNone/>
              <a:defRPr sz="900"/>
            </a:lvl4pPr>
            <a:lvl5pPr marL="2286000" lvl="4" indent="-228600" algn="l">
              <a:spcBef>
                <a:spcPts val="180"/>
              </a:spcBef>
              <a:spcAft>
                <a:spcPts val="0"/>
              </a:spcAft>
              <a:buClr>
                <a:srgbClr val="002060"/>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44" name="Google Shape;144;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6" name="Google Shape;146;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47"/>
        <p:cNvGrpSpPr/>
        <p:nvPr/>
      </p:nvGrpSpPr>
      <p:grpSpPr>
        <a:xfrm>
          <a:off x="0" y="0"/>
          <a:ext cx="0" cy="0"/>
          <a:chOff x="0" y="0"/>
          <a:chExt cx="0" cy="0"/>
        </a:xfrm>
      </p:grpSpPr>
      <p:sp>
        <p:nvSpPr>
          <p:cNvPr id="148" name="Google Shape;148;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9" name="Google Shape;149;p23"/>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rgbClr val="002060"/>
              </a:buClr>
              <a:buSzPts val="1800"/>
              <a:buChar char="•"/>
              <a:defRPr/>
            </a:lvl1pPr>
            <a:lvl2pPr marL="914400" lvl="1" indent="-342900" algn="l">
              <a:spcBef>
                <a:spcPts val="360"/>
              </a:spcBef>
              <a:spcAft>
                <a:spcPts val="0"/>
              </a:spcAft>
              <a:buClr>
                <a:srgbClr val="002060"/>
              </a:buClr>
              <a:buSzPts val="1800"/>
              <a:buChar char="–"/>
              <a:defRPr/>
            </a:lvl2pPr>
            <a:lvl3pPr marL="1371600" lvl="2" indent="-342900" algn="l">
              <a:spcBef>
                <a:spcPts val="360"/>
              </a:spcBef>
              <a:spcAft>
                <a:spcPts val="0"/>
              </a:spcAft>
              <a:buClr>
                <a:srgbClr val="002060"/>
              </a:buClr>
              <a:buSzPts val="1800"/>
              <a:buChar char="•"/>
              <a:defRPr/>
            </a:lvl3pPr>
            <a:lvl4pPr marL="1828800" lvl="3" indent="-342900" algn="l">
              <a:spcBef>
                <a:spcPts val="360"/>
              </a:spcBef>
              <a:spcAft>
                <a:spcPts val="0"/>
              </a:spcAft>
              <a:buClr>
                <a:srgbClr val="002060"/>
              </a:buClr>
              <a:buSzPts val="1800"/>
              <a:buChar char="–"/>
              <a:defRPr/>
            </a:lvl4pPr>
            <a:lvl5pPr marL="2286000" lvl="4" indent="-342900" algn="l">
              <a:spcBef>
                <a:spcPts val="360"/>
              </a:spcBef>
              <a:spcAft>
                <a:spcPts val="0"/>
              </a:spcAft>
              <a:buClr>
                <a:srgbClr val="002060"/>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0" name="Google Shape;150;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1" name="Google Shape;151;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2" name="Google Shape;152;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3"/>
        <p:cNvGrpSpPr/>
        <p:nvPr/>
      </p:nvGrpSpPr>
      <p:grpSpPr>
        <a:xfrm>
          <a:off x="0" y="0"/>
          <a:ext cx="0" cy="0"/>
          <a:chOff x="0" y="0"/>
          <a:chExt cx="0" cy="0"/>
        </a:xfrm>
      </p:grpSpPr>
      <p:sp>
        <p:nvSpPr>
          <p:cNvPr id="154" name="Google Shape;154;p24"/>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206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5" name="Google Shape;155;p24"/>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rgbClr val="002060"/>
              </a:buClr>
              <a:buSzPts val="1800"/>
              <a:buChar char="•"/>
              <a:defRPr/>
            </a:lvl1pPr>
            <a:lvl2pPr marL="914400" lvl="1" indent="-342900" algn="l">
              <a:spcBef>
                <a:spcPts val="360"/>
              </a:spcBef>
              <a:spcAft>
                <a:spcPts val="0"/>
              </a:spcAft>
              <a:buClr>
                <a:srgbClr val="002060"/>
              </a:buClr>
              <a:buSzPts val="1800"/>
              <a:buChar char="–"/>
              <a:defRPr/>
            </a:lvl2pPr>
            <a:lvl3pPr marL="1371600" lvl="2" indent="-342900" algn="l">
              <a:spcBef>
                <a:spcPts val="360"/>
              </a:spcBef>
              <a:spcAft>
                <a:spcPts val="0"/>
              </a:spcAft>
              <a:buClr>
                <a:srgbClr val="002060"/>
              </a:buClr>
              <a:buSzPts val="1800"/>
              <a:buChar char="•"/>
              <a:defRPr/>
            </a:lvl3pPr>
            <a:lvl4pPr marL="1828800" lvl="3" indent="-342900" algn="l">
              <a:spcBef>
                <a:spcPts val="360"/>
              </a:spcBef>
              <a:spcAft>
                <a:spcPts val="0"/>
              </a:spcAft>
              <a:buClr>
                <a:srgbClr val="002060"/>
              </a:buClr>
              <a:buSzPts val="1800"/>
              <a:buChar char="–"/>
              <a:defRPr/>
            </a:lvl4pPr>
            <a:lvl5pPr marL="2286000" lvl="4" indent="-342900" algn="l">
              <a:spcBef>
                <a:spcPts val="360"/>
              </a:spcBef>
              <a:spcAft>
                <a:spcPts val="0"/>
              </a:spcAft>
              <a:buClr>
                <a:srgbClr val="002060"/>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6" name="Google Shape;156;p2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7" name="Google Shape;157;p2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8" name="Google Shape;158;p2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3887391" y="987426"/>
            <a:ext cx="4629150" cy="4873625"/>
          </a:xfrm>
          <a:prstGeom prst="rect">
            <a:avLst/>
          </a:prstGeom>
          <a:noFill/>
          <a:ln>
            <a:noFill/>
          </a:ln>
        </p:spPr>
      </p:sp>
      <p:sp>
        <p:nvSpPr>
          <p:cNvPr id="68" name="Google Shape;68;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Google Shape;85;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rgbClr val="002060"/>
              </a:buClr>
              <a:buSzPts val="4400"/>
              <a:buFont typeface="Tahoma"/>
              <a:buNone/>
              <a:defRPr sz="4400" b="1" i="0" u="none" strike="noStrike" cap="none">
                <a:solidFill>
                  <a:srgbClr val="002060"/>
                </a:solidFill>
                <a:latin typeface="Tahoma"/>
                <a:ea typeface="Tahoma"/>
                <a:cs typeface="Tahoma"/>
                <a:sym typeface="Tahom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6" name="Google Shape;86;p1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1pPr>
            <a:lvl2pPr marL="914400" marR="0" lvl="1"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2pPr>
            <a:lvl3pPr marL="1371600" marR="0" lvl="2"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3pPr>
            <a:lvl4pPr marL="1828800" marR="0" lvl="3"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4pPr>
            <a:lvl5pPr marL="2286000" marR="0" lvl="4" indent="-431800" algn="l" rtl="0">
              <a:spcBef>
                <a:spcPts val="640"/>
              </a:spcBef>
              <a:spcAft>
                <a:spcPts val="0"/>
              </a:spcAft>
              <a:buClr>
                <a:srgbClr val="002060"/>
              </a:buClr>
              <a:buSzPts val="3200"/>
              <a:buFont typeface="Arial"/>
              <a:buChar char="»"/>
              <a:defRPr sz="3200" b="0" i="0" u="none" strike="noStrike" cap="none">
                <a:solidFill>
                  <a:srgbClr val="002060"/>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7" name="Google Shape;87;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8" name="Google Shape;88;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9" name="Google Shape;89;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Arial"/>
                <a:ea typeface="Arial"/>
                <a:cs typeface="Arial"/>
                <a:sym typeface="Arial"/>
              </a:defRPr>
            </a:lvl1pPr>
            <a:lvl2pPr marL="0" marR="0" lvl="1" indent="0" algn="r" rtl="0">
              <a:spcBef>
                <a:spcPts val="0"/>
              </a:spcBef>
              <a:buNone/>
              <a:defRPr sz="1200">
                <a:solidFill>
                  <a:srgbClr val="888888"/>
                </a:solidFill>
                <a:latin typeface="Arial"/>
                <a:ea typeface="Arial"/>
                <a:cs typeface="Arial"/>
                <a:sym typeface="Arial"/>
              </a:defRPr>
            </a:lvl2pPr>
            <a:lvl3pPr marL="0" marR="0" lvl="2" indent="0" algn="r" rtl="0">
              <a:spcBef>
                <a:spcPts val="0"/>
              </a:spcBef>
              <a:buNone/>
              <a:defRPr sz="1200">
                <a:solidFill>
                  <a:srgbClr val="888888"/>
                </a:solidFill>
                <a:latin typeface="Arial"/>
                <a:ea typeface="Arial"/>
                <a:cs typeface="Arial"/>
                <a:sym typeface="Arial"/>
              </a:defRPr>
            </a:lvl3pPr>
            <a:lvl4pPr marL="0" marR="0" lvl="3" indent="0" algn="r" rtl="0">
              <a:spcBef>
                <a:spcPts val="0"/>
              </a:spcBef>
              <a:buNone/>
              <a:defRPr sz="1200">
                <a:solidFill>
                  <a:srgbClr val="888888"/>
                </a:solidFill>
                <a:latin typeface="Arial"/>
                <a:ea typeface="Arial"/>
                <a:cs typeface="Arial"/>
                <a:sym typeface="Arial"/>
              </a:defRPr>
            </a:lvl4pPr>
            <a:lvl5pPr marL="0" marR="0" lvl="4" indent="0" algn="r" rtl="0">
              <a:spcBef>
                <a:spcPts val="0"/>
              </a:spcBef>
              <a:buNone/>
              <a:defRPr sz="1200">
                <a:solidFill>
                  <a:srgbClr val="888888"/>
                </a:solidFill>
                <a:latin typeface="Arial"/>
                <a:ea typeface="Arial"/>
                <a:cs typeface="Arial"/>
                <a:sym typeface="Arial"/>
              </a:defRPr>
            </a:lvl5pPr>
            <a:lvl6pPr marL="0" marR="0" lvl="5" indent="0" algn="r" rtl="0">
              <a:spcBef>
                <a:spcPts val="0"/>
              </a:spcBef>
              <a:buNone/>
              <a:defRPr sz="1200">
                <a:solidFill>
                  <a:srgbClr val="888888"/>
                </a:solidFill>
                <a:latin typeface="Arial"/>
                <a:ea typeface="Arial"/>
                <a:cs typeface="Arial"/>
                <a:sym typeface="Arial"/>
              </a:defRPr>
            </a:lvl6pPr>
            <a:lvl7pPr marL="0" marR="0" lvl="6" indent="0" algn="r" rtl="0">
              <a:spcBef>
                <a:spcPts val="0"/>
              </a:spcBef>
              <a:buNone/>
              <a:defRPr sz="1200">
                <a:solidFill>
                  <a:srgbClr val="888888"/>
                </a:solidFill>
                <a:latin typeface="Arial"/>
                <a:ea typeface="Arial"/>
                <a:cs typeface="Arial"/>
                <a:sym typeface="Arial"/>
              </a:defRPr>
            </a:lvl7pPr>
            <a:lvl8pPr marL="0" marR="0" lvl="7" indent="0" algn="r" rtl="0">
              <a:spcBef>
                <a:spcPts val="0"/>
              </a:spcBef>
              <a:buNone/>
              <a:defRPr sz="1200">
                <a:solidFill>
                  <a:srgbClr val="888888"/>
                </a:solidFill>
                <a:latin typeface="Arial"/>
                <a:ea typeface="Arial"/>
                <a:cs typeface="Arial"/>
                <a:sym typeface="Arial"/>
              </a:defRPr>
            </a:lvl8pPr>
            <a:lvl9pPr marL="0" marR="0" lvl="8" indent="0" algn="r" rtl="0">
              <a:spcBef>
                <a:spcPts val="0"/>
              </a:spcBef>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getthefactsout.org/presentation-students" TargetMode="External"/><Relationship Id="rId7" Type="http://schemas.openxmlformats.org/officeDocument/2006/relationships/hyperlink" Target="https://getthefactsout.org/resource-usage-and-copyright-permission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g"/><Relationship Id="rId4" Type="http://schemas.openxmlformats.org/officeDocument/2006/relationships/hyperlink" Target="https://getthefactsout.org/presentation-facult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5"/>
          <p:cNvSpPr txBox="1">
            <a:spLocks noGrp="1"/>
          </p:cNvSpPr>
          <p:nvPr>
            <p:ph type="title"/>
          </p:nvPr>
        </p:nvSpPr>
        <p:spPr>
          <a:xfrm>
            <a:off x="628650" y="83431"/>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Tahoma"/>
              <a:buNone/>
            </a:pPr>
            <a:r>
              <a:rPr lang="en-US" b="1">
                <a:latin typeface="Tahoma"/>
                <a:ea typeface="Tahoma"/>
                <a:cs typeface="Tahoma"/>
                <a:sym typeface="Tahoma"/>
              </a:rPr>
              <a:t>Instructions</a:t>
            </a:r>
            <a:endParaRPr/>
          </a:p>
        </p:txBody>
      </p:sp>
      <p:sp>
        <p:nvSpPr>
          <p:cNvPr id="164" name="Google Shape;164;p25"/>
          <p:cNvSpPr txBox="1">
            <a:spLocks noGrp="1"/>
          </p:cNvSpPr>
          <p:nvPr>
            <p:ph type="body" idx="1"/>
          </p:nvPr>
        </p:nvSpPr>
        <p:spPr>
          <a:xfrm>
            <a:off x="560496" y="1490535"/>
            <a:ext cx="7886700" cy="396178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400"/>
              <a:buChar char="•"/>
            </a:pPr>
            <a:r>
              <a:rPr lang="en-US" sz="2400"/>
              <a:t>The next slide is designed to fit into either a </a:t>
            </a:r>
            <a:r>
              <a:rPr lang="en-US" sz="2400" u="sng">
                <a:solidFill>
                  <a:schemeClr val="hlink"/>
                </a:solidFill>
                <a:hlinkClick r:id="rId3"/>
              </a:rPr>
              <a:t>GFO student presentation: Busting Myths About the Teaching Profession</a:t>
            </a:r>
            <a:r>
              <a:rPr lang="en-US" sz="2400"/>
              <a:t> or a </a:t>
            </a:r>
            <a:r>
              <a:rPr lang="en-US" sz="2400" u="sng">
                <a:solidFill>
                  <a:schemeClr val="hlink"/>
                </a:solidFill>
                <a:hlinkClick r:id="rId4"/>
              </a:rPr>
              <a:t>GFO faculty/staff presentation: Teaching: The Best Kept Secret!</a:t>
            </a:r>
            <a:r>
              <a:rPr lang="en-US" sz="2400"/>
              <a:t>.  </a:t>
            </a:r>
            <a:endParaRPr/>
          </a:p>
          <a:p>
            <a:pPr marL="228600" lvl="0" indent="-228600" algn="l" rtl="0">
              <a:lnSpc>
                <a:spcPct val="90000"/>
              </a:lnSpc>
              <a:spcBef>
                <a:spcPts val="1000"/>
              </a:spcBef>
              <a:spcAft>
                <a:spcPts val="0"/>
              </a:spcAft>
              <a:buClr>
                <a:schemeClr val="dk1"/>
              </a:buClr>
              <a:buSzPts val="2400"/>
              <a:buChar char="•"/>
            </a:pPr>
            <a:r>
              <a:rPr lang="en-US" sz="2400"/>
              <a:t>It matches the teacher salary slide in the presentation slide decks. </a:t>
            </a:r>
            <a:endParaRPr/>
          </a:p>
          <a:p>
            <a:pPr marL="228600" lvl="0" indent="-228600" algn="l" rtl="0">
              <a:lnSpc>
                <a:spcPct val="90000"/>
              </a:lnSpc>
              <a:spcBef>
                <a:spcPts val="1000"/>
              </a:spcBef>
              <a:spcAft>
                <a:spcPts val="0"/>
              </a:spcAft>
              <a:buClr>
                <a:schemeClr val="dk1"/>
              </a:buClr>
              <a:buSzPts val="2400"/>
              <a:buChar char="•"/>
            </a:pPr>
            <a:r>
              <a:rPr lang="en-US" sz="2400"/>
              <a:t>You can simply copy and paste this into the slide deck and be ready to present!</a:t>
            </a:r>
            <a:endParaRPr/>
          </a:p>
          <a:p>
            <a:pPr marL="228600" lvl="0" indent="-228600" algn="l" rtl="0">
              <a:lnSpc>
                <a:spcPct val="90000"/>
              </a:lnSpc>
              <a:spcBef>
                <a:spcPts val="1000"/>
              </a:spcBef>
              <a:spcAft>
                <a:spcPts val="0"/>
              </a:spcAft>
              <a:buClr>
                <a:srgbClr val="EF643E"/>
              </a:buClr>
              <a:buSzPts val="2400"/>
              <a:buChar char="•"/>
            </a:pPr>
            <a:r>
              <a:rPr lang="en-US" sz="2400" i="1">
                <a:solidFill>
                  <a:srgbClr val="EF643E"/>
                </a:solidFill>
              </a:rPr>
              <a:t>Note: </a:t>
            </a:r>
            <a:r>
              <a:rPr lang="en-US" sz="2400">
                <a:solidFill>
                  <a:srgbClr val="EF643E"/>
                </a:solidFill>
              </a:rPr>
              <a:t>The Notes section of these slides contain scripts and pointers for presenting</a:t>
            </a:r>
            <a:endParaRPr/>
          </a:p>
        </p:txBody>
      </p:sp>
      <p:pic>
        <p:nvPicPr>
          <p:cNvPr id="165" name="Google Shape;165;p25" descr="Image result for national science foundation robert noyce teacher scholarship program"/>
          <p:cNvPicPr preferRelativeResize="0"/>
          <p:nvPr/>
        </p:nvPicPr>
        <p:blipFill rotWithShape="1">
          <a:blip r:embed="rId5">
            <a:alphaModFix/>
          </a:blip>
          <a:srcRect/>
          <a:stretch/>
        </p:blipFill>
        <p:spPr>
          <a:xfrm>
            <a:off x="8241956" y="5763118"/>
            <a:ext cx="816545" cy="823077"/>
          </a:xfrm>
          <a:prstGeom prst="rect">
            <a:avLst/>
          </a:prstGeom>
          <a:noFill/>
          <a:ln>
            <a:noFill/>
          </a:ln>
        </p:spPr>
      </p:pic>
      <p:sp>
        <p:nvSpPr>
          <p:cNvPr id="166" name="Google Shape;166;p25"/>
          <p:cNvSpPr/>
          <p:nvPr/>
        </p:nvSpPr>
        <p:spPr>
          <a:xfrm>
            <a:off x="4827155" y="5741874"/>
            <a:ext cx="3276600" cy="1015663"/>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sz="1200" b="0" i="0" u="none" strike="noStrike" cap="none">
              <a:solidFill>
                <a:srgbClr val="000000"/>
              </a:solidFill>
              <a:latin typeface="Calibri"/>
              <a:ea typeface="Calibri"/>
              <a:cs typeface="Calibri"/>
              <a:sym typeface="Calibri"/>
            </a:endParaRPr>
          </a:p>
        </p:txBody>
      </p:sp>
      <p:pic>
        <p:nvPicPr>
          <p:cNvPr id="167" name="Google Shape;167;p25"/>
          <p:cNvPicPr preferRelativeResize="0"/>
          <p:nvPr/>
        </p:nvPicPr>
        <p:blipFill rotWithShape="1">
          <a:blip r:embed="rId6">
            <a:alphaModFix/>
          </a:blip>
          <a:srcRect/>
          <a:stretch/>
        </p:blipFill>
        <p:spPr>
          <a:xfrm>
            <a:off x="5423" y="5510872"/>
            <a:ext cx="3078291" cy="825084"/>
          </a:xfrm>
          <a:prstGeom prst="rect">
            <a:avLst/>
          </a:prstGeom>
          <a:noFill/>
          <a:ln>
            <a:noFill/>
          </a:ln>
        </p:spPr>
      </p:pic>
      <p:sp>
        <p:nvSpPr>
          <p:cNvPr id="168" name="Google Shape;168;p25"/>
          <p:cNvSpPr txBox="1"/>
          <p:nvPr/>
        </p:nvSpPr>
        <p:spPr>
          <a:xfrm>
            <a:off x="181233" y="6277773"/>
            <a:ext cx="2726673"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b="1" i="0" u="none" strike="noStrike" cap="none">
                <a:solidFill>
                  <a:schemeClr val="dk1"/>
                </a:solidFill>
                <a:latin typeface="Arial"/>
                <a:ea typeface="Arial"/>
                <a:cs typeface="Arial"/>
                <a:sym typeface="Arial"/>
              </a:rPr>
              <a:t>Repairing the reputation of the teaching profession</a:t>
            </a:r>
            <a:endParaRPr/>
          </a:p>
        </p:txBody>
      </p:sp>
      <p:pic>
        <p:nvPicPr>
          <p:cNvPr id="169" name="Google Shape;169;p25">
            <a:hlinkClick r:id="rId7"/>
          </p:cNvPr>
          <p:cNvPicPr preferRelativeResize="0"/>
          <p:nvPr/>
        </p:nvPicPr>
        <p:blipFill rotWithShape="1">
          <a:blip r:embed="rId8">
            <a:alphaModFix/>
          </a:blip>
          <a:srcRect/>
          <a:stretch/>
        </p:blipFill>
        <p:spPr>
          <a:xfrm>
            <a:off x="3448430" y="6391745"/>
            <a:ext cx="838200" cy="2952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pic>
        <p:nvPicPr>
          <p:cNvPr id="175" name="Google Shape;175;p26" descr="https://encrypted-tbn0.gstatic.com/images?q=tbn:ANd9GcRJLlqixcXpjFYO3TX2upkutqhN_12AsD7HJPkMDmbDqdlBeUjGmw"/>
          <p:cNvPicPr preferRelativeResize="0"/>
          <p:nvPr/>
        </p:nvPicPr>
        <p:blipFill rotWithShape="1">
          <a:blip r:embed="rId3">
            <a:alphaModFix/>
          </a:blip>
          <a:srcRect/>
          <a:stretch/>
        </p:blipFill>
        <p:spPr>
          <a:xfrm>
            <a:off x="6776214" y="145175"/>
            <a:ext cx="2197521" cy="1447800"/>
          </a:xfrm>
          <a:prstGeom prst="rect">
            <a:avLst/>
          </a:prstGeom>
          <a:noFill/>
          <a:ln>
            <a:noFill/>
          </a:ln>
        </p:spPr>
      </p:pic>
      <p:sp>
        <p:nvSpPr>
          <p:cNvPr id="176" name="Google Shape;176;p26"/>
          <p:cNvSpPr txBox="1">
            <a:spLocks noGrp="1"/>
          </p:cNvSpPr>
          <p:nvPr>
            <p:ph type="title"/>
          </p:nvPr>
        </p:nvSpPr>
        <p:spPr>
          <a:xfrm>
            <a:off x="-3" y="197900"/>
            <a:ext cx="6960600"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a:solidFill>
                  <a:srgbClr val="272D41"/>
                </a:solidFill>
              </a:rPr>
              <a:t>Teacher Salaries</a:t>
            </a:r>
            <a:br>
              <a:rPr lang="en-US" sz="3959" b="1">
                <a:latin typeface="Calibri"/>
                <a:ea typeface="Calibri"/>
                <a:cs typeface="Calibri"/>
                <a:sym typeface="Calibri"/>
              </a:rPr>
            </a:br>
            <a:r>
              <a:rPr lang="en-US" sz="3240">
                <a:solidFill>
                  <a:srgbClr val="272D41"/>
                </a:solidFill>
                <a:latin typeface="Calibri"/>
                <a:ea typeface="Calibri"/>
                <a:cs typeface="Calibri"/>
                <a:sym typeface="Calibri"/>
              </a:rPr>
              <a:t>school-year</a:t>
            </a:r>
            <a:r>
              <a:rPr lang="en-US" sz="3240" b="1">
                <a:solidFill>
                  <a:srgbClr val="272D41"/>
                </a:solidFill>
                <a:latin typeface="Calibri"/>
                <a:ea typeface="Calibri"/>
                <a:cs typeface="Calibri"/>
                <a:sym typeface="Calibri"/>
              </a:rPr>
              <a:t> contracts</a:t>
            </a:r>
            <a:endParaRPr/>
          </a:p>
        </p:txBody>
      </p:sp>
      <p:graphicFrame>
        <p:nvGraphicFramePr>
          <p:cNvPr id="177" name="Google Shape;177;p26"/>
          <p:cNvGraphicFramePr/>
          <p:nvPr>
            <p:extLst>
              <p:ext uri="{D42A27DB-BD31-4B8C-83A1-F6EECF244321}">
                <p14:modId xmlns:p14="http://schemas.microsoft.com/office/powerpoint/2010/main" val="2179675040"/>
              </p:ext>
            </p:extLst>
          </p:nvPr>
        </p:nvGraphicFramePr>
        <p:xfrm>
          <a:off x="363415" y="2105213"/>
          <a:ext cx="4081250" cy="2390575"/>
        </p:xfrm>
        <a:graphic>
          <a:graphicData uri="http://schemas.openxmlformats.org/drawingml/2006/table">
            <a:tbl>
              <a:tblPr>
                <a:noFill/>
                <a:tableStyleId>{034A051A-DA4C-40C0-B798-53C49AF39FFF}</a:tableStyleId>
              </a:tblPr>
              <a:tblGrid>
                <a:gridCol w="2618200">
                  <a:extLst>
                    <a:ext uri="{9D8B030D-6E8A-4147-A177-3AD203B41FA5}">
                      <a16:colId xmlns:a16="http://schemas.microsoft.com/office/drawing/2014/main" val="20000"/>
                    </a:ext>
                  </a:extLst>
                </a:gridCol>
                <a:gridCol w="1463050">
                  <a:extLst>
                    <a:ext uri="{9D8B030D-6E8A-4147-A177-3AD203B41FA5}">
                      <a16:colId xmlns:a16="http://schemas.microsoft.com/office/drawing/2014/main" val="20001"/>
                    </a:ext>
                  </a:extLst>
                </a:gridCol>
              </a:tblGrid>
              <a:tr h="561775">
                <a:tc>
                  <a:txBody>
                    <a:bodyPr/>
                    <a:lstStyle/>
                    <a:p>
                      <a:pPr marL="0" marR="0" lvl="0" indent="0" algn="l" rtl="0">
                        <a:lnSpc>
                          <a:spcPct val="115000"/>
                        </a:lnSpc>
                        <a:spcBef>
                          <a:spcPts val="0"/>
                        </a:spcBef>
                        <a:spcAft>
                          <a:spcPts val="0"/>
                        </a:spcAft>
                        <a:buClr>
                          <a:schemeClr val="dk1"/>
                        </a:buClr>
                        <a:buSzPts val="2400"/>
                        <a:buFont typeface="Arial"/>
                        <a:buNone/>
                      </a:pPr>
                      <a:endParaRPr sz="2400" u="none" strike="noStrike" cap="none">
                        <a:solidFill>
                          <a:srgbClr val="31304D"/>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1</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Clr>
                          <a:schemeClr val="dk2"/>
                        </a:buClr>
                        <a:buSzPts val="2400"/>
                        <a:buFont typeface="Calibri"/>
                        <a:buNone/>
                      </a:pPr>
                      <a:r>
                        <a:rPr lang="en-US" sz="2400" b="1" dirty="0">
                          <a:solidFill>
                            <a:schemeClr val="dk2"/>
                          </a:solidFill>
                          <a:latin typeface="Calibri"/>
                          <a:ea typeface="Calibri"/>
                          <a:cs typeface="Calibri"/>
                          <a:sym typeface="Calibri"/>
                        </a:rPr>
                        <a:t>School District of Holmen </a:t>
                      </a:r>
                      <a:r>
                        <a:rPr lang="en-US" sz="1400" b="1" dirty="0">
                          <a:solidFill>
                            <a:schemeClr val="dk2"/>
                          </a:solidFill>
                          <a:latin typeface="Calibri"/>
                          <a:ea typeface="Calibri"/>
                          <a:cs typeface="Calibri"/>
                          <a:sym typeface="Calibri"/>
                        </a:rPr>
                        <a:t>(23-24)</a:t>
                      </a:r>
                      <a:endParaRPr sz="1400" u="none" strike="noStrike" cap="none"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$44,735-$49,513</a:t>
                      </a:r>
                      <a:endParaRPr sz="1800" u="none" strike="noStrike" cap="none"/>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1"/>
                  </a:ext>
                </a:extLst>
              </a:tr>
              <a:tr h="914400">
                <a:tc>
                  <a:txBody>
                    <a:bodyPr/>
                    <a:lstStyle/>
                    <a:p>
                      <a:pPr marL="0" marR="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School District of La Crosse </a:t>
                      </a:r>
                      <a:r>
                        <a:rPr lang="en-US" sz="1400" b="1" dirty="0">
                          <a:solidFill>
                            <a:schemeClr val="dk2"/>
                          </a:solidFill>
                          <a:latin typeface="Calibri"/>
                          <a:ea typeface="Calibri"/>
                          <a:cs typeface="Calibri"/>
                          <a:sym typeface="Calibri"/>
                        </a:rPr>
                        <a:t>(22-23)</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a:ea typeface="Calibri"/>
                          <a:cs typeface="Calibri"/>
                          <a:sym typeface="Calibri"/>
                        </a:rPr>
                        <a:t>$46,275</a:t>
                      </a:r>
                      <a:endParaRPr sz="2400" dirty="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178" name="Google Shape;178;p26"/>
          <p:cNvSpPr txBox="1"/>
          <p:nvPr/>
        </p:nvSpPr>
        <p:spPr>
          <a:xfrm>
            <a:off x="610203" y="5687575"/>
            <a:ext cx="7923600" cy="831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030A0"/>
              </a:buClr>
              <a:buSzPts val="2400"/>
              <a:buFont typeface="Arial"/>
              <a:buNone/>
            </a:pPr>
            <a:r>
              <a:rPr lang="en-US" sz="2400">
                <a:solidFill>
                  <a:srgbClr val="7030A0"/>
                </a:solidFill>
              </a:rPr>
              <a:t>190 days </a:t>
            </a:r>
            <a:r>
              <a:rPr lang="en-US" sz="2400">
                <a:solidFill>
                  <a:srgbClr val="7030A0"/>
                </a:solidFill>
                <a:latin typeface="Arial"/>
                <a:ea typeface="Arial"/>
                <a:cs typeface="Arial"/>
                <a:sym typeface="Arial"/>
              </a:rPr>
              <a:t>contract → </a:t>
            </a:r>
            <a:r>
              <a:rPr lang="en-US" sz="2400">
                <a:solidFill>
                  <a:srgbClr val="7030A0"/>
                </a:solidFill>
              </a:rPr>
              <a:t>$47,100 </a:t>
            </a:r>
            <a:r>
              <a:rPr lang="en-US" sz="2400">
                <a:solidFill>
                  <a:srgbClr val="7030A0"/>
                </a:solidFill>
                <a:latin typeface="Arial"/>
                <a:ea typeface="Arial"/>
                <a:cs typeface="Arial"/>
                <a:sym typeface="Arial"/>
              </a:rPr>
              <a:t>= </a:t>
            </a:r>
            <a:r>
              <a:rPr lang="en-US" sz="2400">
                <a:solidFill>
                  <a:srgbClr val="7030A0"/>
                </a:solidFill>
              </a:rPr>
              <a:t>$31</a:t>
            </a:r>
            <a:r>
              <a:rPr lang="en-US" sz="2400">
                <a:solidFill>
                  <a:srgbClr val="7030A0"/>
                </a:solidFill>
                <a:latin typeface="Arial"/>
                <a:ea typeface="Arial"/>
                <a:cs typeface="Arial"/>
                <a:sym typeface="Arial"/>
              </a:rPr>
              <a:t>/hr.</a:t>
            </a:r>
            <a:endParaRPr/>
          </a:p>
          <a:p>
            <a:pPr marL="0" marR="0" lvl="0" indent="0" algn="ctr" rtl="0">
              <a:lnSpc>
                <a:spcPct val="100000"/>
              </a:lnSpc>
              <a:spcBef>
                <a:spcPts val="0"/>
              </a:spcBef>
              <a:spcAft>
                <a:spcPts val="0"/>
              </a:spcAft>
              <a:buClr>
                <a:srgbClr val="7030A0"/>
              </a:buClr>
              <a:buSzPts val="2400"/>
              <a:buFont typeface="Arial"/>
              <a:buNone/>
            </a:pPr>
            <a:r>
              <a:rPr lang="en-US" sz="2400" b="0" i="0" u="none" strike="noStrike" cap="none">
                <a:solidFill>
                  <a:srgbClr val="7030A0"/>
                </a:solidFill>
                <a:latin typeface="Arial"/>
                <a:ea typeface="Arial"/>
                <a:cs typeface="Arial"/>
                <a:sym typeface="Arial"/>
              </a:rPr>
              <a:t>+ Extra Pay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pic>
        <p:nvPicPr>
          <p:cNvPr id="185" name="Google Shape;185;p27" descr="https://encrypted-tbn0.gstatic.com/images?q=tbn:ANd9GcRJLlqixcXpjFYO3TX2upkutqhN_12AsD7HJPkMDmbDqdlBeUjGmw"/>
          <p:cNvPicPr preferRelativeResize="0"/>
          <p:nvPr/>
        </p:nvPicPr>
        <p:blipFill rotWithShape="1">
          <a:blip r:embed="rId3">
            <a:alphaModFix/>
          </a:blip>
          <a:srcRect/>
          <a:stretch/>
        </p:blipFill>
        <p:spPr>
          <a:xfrm>
            <a:off x="6636364" y="207225"/>
            <a:ext cx="2197521" cy="1447800"/>
          </a:xfrm>
          <a:prstGeom prst="rect">
            <a:avLst/>
          </a:prstGeom>
          <a:noFill/>
          <a:ln>
            <a:noFill/>
          </a:ln>
        </p:spPr>
      </p:pic>
      <p:sp>
        <p:nvSpPr>
          <p:cNvPr id="186" name="Google Shape;186;p27"/>
          <p:cNvSpPr txBox="1">
            <a:spLocks noGrp="1"/>
          </p:cNvSpPr>
          <p:nvPr>
            <p:ph type="title"/>
          </p:nvPr>
        </p:nvSpPr>
        <p:spPr>
          <a:xfrm>
            <a:off x="182775" y="270300"/>
            <a:ext cx="6453600"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a:solidFill>
                  <a:srgbClr val="272D41"/>
                </a:solidFill>
              </a:rPr>
              <a:t>Teacher Salaries</a:t>
            </a:r>
            <a:br>
              <a:rPr lang="en-US" sz="3959" b="1">
                <a:latin typeface="Calibri"/>
                <a:ea typeface="Calibri"/>
                <a:cs typeface="Calibri"/>
                <a:sym typeface="Calibri"/>
              </a:rPr>
            </a:br>
            <a:r>
              <a:rPr lang="en-US" sz="3240">
                <a:solidFill>
                  <a:srgbClr val="272D41"/>
                </a:solidFill>
                <a:latin typeface="Calibri"/>
                <a:ea typeface="Calibri"/>
                <a:cs typeface="Calibri"/>
                <a:sym typeface="Calibri"/>
              </a:rPr>
              <a:t>school-year</a:t>
            </a:r>
            <a:r>
              <a:rPr lang="en-US" sz="3240" b="1">
                <a:solidFill>
                  <a:srgbClr val="272D41"/>
                </a:solidFill>
                <a:latin typeface="Calibri"/>
                <a:ea typeface="Calibri"/>
                <a:cs typeface="Calibri"/>
                <a:sym typeface="Calibri"/>
              </a:rPr>
              <a:t> contracts</a:t>
            </a:r>
            <a:endParaRPr/>
          </a:p>
        </p:txBody>
      </p:sp>
      <p:graphicFrame>
        <p:nvGraphicFramePr>
          <p:cNvPr id="187" name="Google Shape;187;p27"/>
          <p:cNvGraphicFramePr/>
          <p:nvPr>
            <p:extLst>
              <p:ext uri="{D42A27DB-BD31-4B8C-83A1-F6EECF244321}">
                <p14:modId xmlns:p14="http://schemas.microsoft.com/office/powerpoint/2010/main" val="3471596569"/>
              </p:ext>
            </p:extLst>
          </p:nvPr>
        </p:nvGraphicFramePr>
        <p:xfrm>
          <a:off x="363415" y="2105213"/>
          <a:ext cx="5544300" cy="2390575"/>
        </p:xfrm>
        <a:graphic>
          <a:graphicData uri="http://schemas.openxmlformats.org/drawingml/2006/table">
            <a:tbl>
              <a:tblPr>
                <a:noFill/>
                <a:tableStyleId>{034A051A-DA4C-40C0-B798-53C49AF39FFF}</a:tableStyleId>
              </a:tblPr>
              <a:tblGrid>
                <a:gridCol w="2618200">
                  <a:extLst>
                    <a:ext uri="{9D8B030D-6E8A-4147-A177-3AD203B41FA5}">
                      <a16:colId xmlns:a16="http://schemas.microsoft.com/office/drawing/2014/main" val="20000"/>
                    </a:ext>
                  </a:extLst>
                </a:gridCol>
                <a:gridCol w="1463050">
                  <a:extLst>
                    <a:ext uri="{9D8B030D-6E8A-4147-A177-3AD203B41FA5}">
                      <a16:colId xmlns:a16="http://schemas.microsoft.com/office/drawing/2014/main" val="20001"/>
                    </a:ext>
                  </a:extLst>
                </a:gridCol>
                <a:gridCol w="1463050">
                  <a:extLst>
                    <a:ext uri="{9D8B030D-6E8A-4147-A177-3AD203B41FA5}">
                      <a16:colId xmlns:a16="http://schemas.microsoft.com/office/drawing/2014/main" val="20002"/>
                    </a:ext>
                  </a:extLst>
                </a:gridCol>
              </a:tblGrid>
              <a:tr h="561775">
                <a:tc>
                  <a:txBody>
                    <a:bodyPr/>
                    <a:lstStyle/>
                    <a:p>
                      <a:pPr marL="0" marR="0" lvl="0" indent="0" algn="l" rtl="0">
                        <a:lnSpc>
                          <a:spcPct val="115000"/>
                        </a:lnSpc>
                        <a:spcBef>
                          <a:spcPts val="0"/>
                        </a:spcBef>
                        <a:spcAft>
                          <a:spcPts val="0"/>
                        </a:spcAft>
                        <a:buClr>
                          <a:schemeClr val="dk1"/>
                        </a:buClr>
                        <a:buSzPts val="2400"/>
                        <a:buFont typeface="Arial"/>
                        <a:buNone/>
                      </a:pPr>
                      <a:endParaRPr sz="2400" u="none" strike="noStrike" cap="none">
                        <a:solidFill>
                          <a:srgbClr val="31304D"/>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1</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5</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Clr>
                          <a:schemeClr val="dk2"/>
                        </a:buClr>
                        <a:buSzPts val="2400"/>
                        <a:buFont typeface="Calibri"/>
                        <a:buNone/>
                      </a:pPr>
                      <a:r>
                        <a:rPr lang="en-US" sz="2400" b="1" dirty="0">
                          <a:solidFill>
                            <a:schemeClr val="dk2"/>
                          </a:solidFill>
                          <a:latin typeface="Calibri"/>
                          <a:ea typeface="Calibri"/>
                          <a:cs typeface="Calibri"/>
                          <a:sym typeface="Calibri"/>
                        </a:rPr>
                        <a:t>School District of Holmen </a:t>
                      </a:r>
                      <a:r>
                        <a:rPr lang="en-US" sz="1400" b="1" dirty="0">
                          <a:solidFill>
                            <a:schemeClr val="dk2"/>
                          </a:solidFill>
                          <a:latin typeface="Calibri"/>
                          <a:ea typeface="Calibri"/>
                          <a:cs typeface="Calibri"/>
                          <a:sym typeface="Calibri"/>
                        </a:rPr>
                        <a:t>(23-24)</a:t>
                      </a:r>
                      <a:endParaRPr sz="1400" u="none" strike="noStrike" cap="none"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$44,735-$49,513</a:t>
                      </a:r>
                      <a:endParaRPr sz="1800" u="none" strike="noStrike" cap="none"/>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$47,524-$55,157</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1"/>
                  </a:ext>
                </a:extLst>
              </a:tr>
              <a:tr h="914400">
                <a:tc>
                  <a:txBody>
                    <a:bodyPr/>
                    <a:lstStyle/>
                    <a:p>
                      <a:pPr marL="0" marR="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School District of La Crosse </a:t>
                      </a:r>
                      <a:r>
                        <a:rPr lang="en-US" sz="1400" b="1" dirty="0">
                          <a:solidFill>
                            <a:schemeClr val="dk2"/>
                          </a:solidFill>
                          <a:latin typeface="Calibri"/>
                          <a:ea typeface="Calibri"/>
                          <a:cs typeface="Calibri"/>
                          <a:sym typeface="Calibri"/>
                        </a:rPr>
                        <a:t>(22-23)</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$46,275</a:t>
                      </a:r>
                      <a:endParaRPr sz="2400">
                        <a:solidFill>
                          <a:srgbClr val="272D41"/>
                        </a:solidFill>
                        <a:latin typeface="Calibri"/>
                        <a:ea typeface="Calibri"/>
                        <a:cs typeface="Calibri"/>
                        <a:sym typeface="Calibri"/>
                      </a:endParaRPr>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dirty="0">
                          <a:solidFill>
                            <a:srgbClr val="272D41"/>
                          </a:solidFill>
                          <a:latin typeface="Calibri"/>
                          <a:ea typeface="Calibri"/>
                          <a:cs typeface="Calibri"/>
                          <a:sym typeface="Calibri"/>
                        </a:rPr>
                        <a:t>$53,498-$54,006</a:t>
                      </a:r>
                      <a:endParaRPr sz="2400" dirty="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188" name="Google Shape;188;p27"/>
          <p:cNvSpPr txBox="1"/>
          <p:nvPr/>
        </p:nvSpPr>
        <p:spPr>
          <a:xfrm>
            <a:off x="377404" y="5718600"/>
            <a:ext cx="8389200" cy="831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030A0"/>
              </a:buClr>
              <a:buSzPts val="2400"/>
              <a:buFont typeface="Arial"/>
              <a:buNone/>
            </a:pPr>
            <a:r>
              <a:rPr lang="en-US" sz="2400">
                <a:solidFill>
                  <a:srgbClr val="7030A0"/>
                </a:solidFill>
              </a:rPr>
              <a:t>190 days </a:t>
            </a:r>
            <a:r>
              <a:rPr lang="en-US" sz="2400">
                <a:solidFill>
                  <a:srgbClr val="7030A0"/>
                </a:solidFill>
                <a:latin typeface="Arial"/>
                <a:ea typeface="Arial"/>
                <a:cs typeface="Arial"/>
                <a:sym typeface="Arial"/>
              </a:rPr>
              <a:t>contract → </a:t>
            </a:r>
            <a:r>
              <a:rPr lang="en-US" sz="2400">
                <a:solidFill>
                  <a:srgbClr val="7030A0"/>
                </a:solidFill>
              </a:rPr>
              <a:t>$51,300 </a:t>
            </a:r>
            <a:r>
              <a:rPr lang="en-US" sz="2400">
                <a:solidFill>
                  <a:srgbClr val="7030A0"/>
                </a:solidFill>
                <a:latin typeface="Arial"/>
                <a:ea typeface="Arial"/>
                <a:cs typeface="Arial"/>
                <a:sym typeface="Arial"/>
              </a:rPr>
              <a:t>= </a:t>
            </a:r>
            <a:r>
              <a:rPr lang="en-US" sz="2400">
                <a:solidFill>
                  <a:srgbClr val="7030A0"/>
                </a:solidFill>
              </a:rPr>
              <a:t>$34</a:t>
            </a:r>
            <a:r>
              <a:rPr lang="en-US" sz="2400">
                <a:solidFill>
                  <a:srgbClr val="7030A0"/>
                </a:solidFill>
                <a:latin typeface="Arial"/>
                <a:ea typeface="Arial"/>
                <a:cs typeface="Arial"/>
                <a:sym typeface="Arial"/>
              </a:rPr>
              <a:t>/hr.</a:t>
            </a:r>
            <a:endParaRPr/>
          </a:p>
          <a:p>
            <a:pPr marL="0" marR="0" lvl="0" indent="0" algn="ctr" rtl="0">
              <a:lnSpc>
                <a:spcPct val="100000"/>
              </a:lnSpc>
              <a:spcBef>
                <a:spcPts val="0"/>
              </a:spcBef>
              <a:spcAft>
                <a:spcPts val="0"/>
              </a:spcAft>
              <a:buClr>
                <a:srgbClr val="7030A0"/>
              </a:buClr>
              <a:buSzPts val="2400"/>
              <a:buFont typeface="Arial"/>
              <a:buNone/>
            </a:pPr>
            <a:r>
              <a:rPr lang="en-US" sz="2400" b="0" i="0" u="none" strike="noStrike" cap="none">
                <a:solidFill>
                  <a:srgbClr val="7030A0"/>
                </a:solidFill>
                <a:latin typeface="Arial"/>
                <a:ea typeface="Arial"/>
                <a:cs typeface="Arial"/>
                <a:sym typeface="Arial"/>
              </a:rPr>
              <a:t>+ Extra Pay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pic>
        <p:nvPicPr>
          <p:cNvPr id="195" name="Google Shape;195;p28" descr="https://encrypted-tbn0.gstatic.com/images?q=tbn:ANd9GcRJLlqixcXpjFYO3TX2upkutqhN_12AsD7HJPkMDmbDqdlBeUjGmw"/>
          <p:cNvPicPr preferRelativeResize="0"/>
          <p:nvPr/>
        </p:nvPicPr>
        <p:blipFill rotWithShape="1">
          <a:blip r:embed="rId3">
            <a:alphaModFix/>
          </a:blip>
          <a:srcRect/>
          <a:stretch/>
        </p:blipFill>
        <p:spPr>
          <a:xfrm>
            <a:off x="6636314" y="258950"/>
            <a:ext cx="2197521" cy="1447800"/>
          </a:xfrm>
          <a:prstGeom prst="rect">
            <a:avLst/>
          </a:prstGeom>
          <a:noFill/>
          <a:ln>
            <a:noFill/>
          </a:ln>
        </p:spPr>
      </p:pic>
      <p:sp>
        <p:nvSpPr>
          <p:cNvPr id="196" name="Google Shape;196;p28"/>
          <p:cNvSpPr txBox="1">
            <a:spLocks noGrp="1"/>
          </p:cNvSpPr>
          <p:nvPr>
            <p:ph type="title"/>
          </p:nvPr>
        </p:nvSpPr>
        <p:spPr>
          <a:xfrm>
            <a:off x="145746" y="258950"/>
            <a:ext cx="5957100"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a:solidFill>
                  <a:srgbClr val="272D41"/>
                </a:solidFill>
              </a:rPr>
              <a:t>Teacher Salaries</a:t>
            </a:r>
            <a:br>
              <a:rPr lang="en-US" sz="3959" b="1">
                <a:latin typeface="Calibri"/>
                <a:ea typeface="Calibri"/>
                <a:cs typeface="Calibri"/>
                <a:sym typeface="Calibri"/>
              </a:rPr>
            </a:br>
            <a:r>
              <a:rPr lang="en-US" sz="3240">
                <a:solidFill>
                  <a:srgbClr val="272D41"/>
                </a:solidFill>
                <a:latin typeface="Calibri"/>
                <a:ea typeface="Calibri"/>
                <a:cs typeface="Calibri"/>
                <a:sym typeface="Calibri"/>
              </a:rPr>
              <a:t>school-year</a:t>
            </a:r>
            <a:r>
              <a:rPr lang="en-US" sz="3240" b="1">
                <a:solidFill>
                  <a:srgbClr val="272D41"/>
                </a:solidFill>
                <a:latin typeface="Calibri"/>
                <a:ea typeface="Calibri"/>
                <a:cs typeface="Calibri"/>
                <a:sym typeface="Calibri"/>
              </a:rPr>
              <a:t> contracts</a:t>
            </a:r>
            <a:endParaRPr/>
          </a:p>
        </p:txBody>
      </p:sp>
      <p:graphicFrame>
        <p:nvGraphicFramePr>
          <p:cNvPr id="197" name="Google Shape;197;p28"/>
          <p:cNvGraphicFramePr/>
          <p:nvPr>
            <p:extLst>
              <p:ext uri="{D42A27DB-BD31-4B8C-83A1-F6EECF244321}">
                <p14:modId xmlns:p14="http://schemas.microsoft.com/office/powerpoint/2010/main" val="2897574359"/>
              </p:ext>
            </p:extLst>
          </p:nvPr>
        </p:nvGraphicFramePr>
        <p:xfrm>
          <a:off x="363415" y="2105213"/>
          <a:ext cx="8470400" cy="2390575"/>
        </p:xfrm>
        <a:graphic>
          <a:graphicData uri="http://schemas.openxmlformats.org/drawingml/2006/table">
            <a:tbl>
              <a:tblPr>
                <a:noFill/>
                <a:tableStyleId>{034A051A-DA4C-40C0-B798-53C49AF39FFF}</a:tableStyleId>
              </a:tblPr>
              <a:tblGrid>
                <a:gridCol w="2618200">
                  <a:extLst>
                    <a:ext uri="{9D8B030D-6E8A-4147-A177-3AD203B41FA5}">
                      <a16:colId xmlns:a16="http://schemas.microsoft.com/office/drawing/2014/main" val="20000"/>
                    </a:ext>
                  </a:extLst>
                </a:gridCol>
                <a:gridCol w="1463050">
                  <a:extLst>
                    <a:ext uri="{9D8B030D-6E8A-4147-A177-3AD203B41FA5}">
                      <a16:colId xmlns:a16="http://schemas.microsoft.com/office/drawing/2014/main" val="20001"/>
                    </a:ext>
                  </a:extLst>
                </a:gridCol>
                <a:gridCol w="1463050">
                  <a:extLst>
                    <a:ext uri="{9D8B030D-6E8A-4147-A177-3AD203B41FA5}">
                      <a16:colId xmlns:a16="http://schemas.microsoft.com/office/drawing/2014/main" val="20002"/>
                    </a:ext>
                  </a:extLst>
                </a:gridCol>
                <a:gridCol w="1463050">
                  <a:extLst>
                    <a:ext uri="{9D8B030D-6E8A-4147-A177-3AD203B41FA5}">
                      <a16:colId xmlns:a16="http://schemas.microsoft.com/office/drawing/2014/main" val="20003"/>
                    </a:ext>
                  </a:extLst>
                </a:gridCol>
                <a:gridCol w="1463050">
                  <a:extLst>
                    <a:ext uri="{9D8B030D-6E8A-4147-A177-3AD203B41FA5}">
                      <a16:colId xmlns:a16="http://schemas.microsoft.com/office/drawing/2014/main" val="20004"/>
                    </a:ext>
                  </a:extLst>
                </a:gridCol>
              </a:tblGrid>
              <a:tr h="561775">
                <a:tc>
                  <a:txBody>
                    <a:bodyPr/>
                    <a:lstStyle/>
                    <a:p>
                      <a:pPr marL="0" marR="0" lvl="0" indent="0" algn="l" rtl="0">
                        <a:lnSpc>
                          <a:spcPct val="115000"/>
                        </a:lnSpc>
                        <a:spcBef>
                          <a:spcPts val="0"/>
                        </a:spcBef>
                        <a:spcAft>
                          <a:spcPts val="0"/>
                        </a:spcAft>
                        <a:buClr>
                          <a:schemeClr val="dk1"/>
                        </a:buClr>
                        <a:buSzPts val="2400"/>
                        <a:buFont typeface="Arial"/>
                        <a:buNone/>
                      </a:pPr>
                      <a:endParaRPr sz="2400" u="none" strike="noStrike" cap="none">
                        <a:solidFill>
                          <a:srgbClr val="31304D"/>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lgn="ctr">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1</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BA yr 5</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MA yr 5</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272D41"/>
                        </a:buClr>
                        <a:buSzPts val="2400"/>
                        <a:buFont typeface="Calibri"/>
                        <a:buNone/>
                      </a:pPr>
                      <a:r>
                        <a:rPr lang="en-US" sz="2400" b="1" u="none" strike="noStrike" cap="none">
                          <a:solidFill>
                            <a:srgbClr val="272D41"/>
                          </a:solidFill>
                          <a:latin typeface="Calibri"/>
                          <a:ea typeface="Calibri"/>
                          <a:cs typeface="Calibri"/>
                          <a:sym typeface="Calibri"/>
                        </a:rPr>
                        <a:t>MA yr 15</a:t>
                      </a:r>
                      <a:endParaRPr sz="2400" u="none" strike="noStrike" cap="none">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Clr>
                          <a:schemeClr val="dk2"/>
                        </a:buClr>
                        <a:buSzPts val="2400"/>
                        <a:buFont typeface="Calibri"/>
                        <a:buNone/>
                      </a:pPr>
                      <a:r>
                        <a:rPr lang="en-US" sz="2400" b="1" dirty="0">
                          <a:solidFill>
                            <a:schemeClr val="dk2"/>
                          </a:solidFill>
                          <a:latin typeface="Calibri"/>
                          <a:ea typeface="Calibri"/>
                          <a:cs typeface="Calibri"/>
                          <a:sym typeface="Calibri"/>
                        </a:rPr>
                        <a:t>School District of Holmen </a:t>
                      </a:r>
                      <a:r>
                        <a:rPr lang="en-US" sz="1400" b="1" dirty="0">
                          <a:solidFill>
                            <a:schemeClr val="dk2"/>
                          </a:solidFill>
                          <a:latin typeface="Calibri"/>
                          <a:ea typeface="Calibri"/>
                          <a:cs typeface="Calibri"/>
                          <a:sym typeface="Calibri"/>
                        </a:rPr>
                        <a:t>(23-24)</a:t>
                      </a:r>
                      <a:endParaRPr sz="1400" u="none" strike="noStrike" cap="none"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$44,735-$49,513</a:t>
                      </a:r>
                      <a:endParaRPr sz="1800" u="none" strike="noStrike" cap="none"/>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$47,524-$55,157</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$55,857-$63,849</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Clr>
                          <a:srgbClr val="272D41"/>
                        </a:buClr>
                        <a:buSzPts val="2400"/>
                        <a:buFont typeface="Calibri"/>
                        <a:buNone/>
                      </a:pPr>
                      <a:r>
                        <a:rPr lang="en-US" sz="2400">
                          <a:solidFill>
                            <a:srgbClr val="272D41"/>
                          </a:solidFill>
                          <a:latin typeface="Calibri"/>
                          <a:ea typeface="Calibri"/>
                          <a:cs typeface="Calibri"/>
                          <a:sym typeface="Calibri"/>
                        </a:rPr>
                        <a:t>$65,362-$72,507</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1"/>
                  </a:ext>
                </a:extLst>
              </a:tr>
              <a:tr h="914400">
                <a:tc>
                  <a:txBody>
                    <a:bodyPr/>
                    <a:lstStyle/>
                    <a:p>
                      <a:pPr marL="0" marR="0" lvl="0" indent="0" algn="l" rtl="0">
                        <a:lnSpc>
                          <a:spcPct val="90000"/>
                        </a:lnSpc>
                        <a:spcBef>
                          <a:spcPts val="0"/>
                        </a:spcBef>
                        <a:spcAft>
                          <a:spcPts val="0"/>
                        </a:spcAft>
                        <a:buNone/>
                      </a:pPr>
                      <a:r>
                        <a:rPr lang="en-US" sz="2400" b="1" dirty="0">
                          <a:solidFill>
                            <a:schemeClr val="dk2"/>
                          </a:solidFill>
                          <a:latin typeface="Calibri"/>
                          <a:ea typeface="Calibri"/>
                          <a:cs typeface="Calibri"/>
                          <a:sym typeface="Calibri"/>
                        </a:rPr>
                        <a:t>School District of La Crosse </a:t>
                      </a:r>
                      <a:r>
                        <a:rPr lang="en-US" sz="1400" b="1" dirty="0">
                          <a:solidFill>
                            <a:schemeClr val="dk2"/>
                          </a:solidFill>
                          <a:latin typeface="Calibri"/>
                          <a:ea typeface="Calibri"/>
                          <a:cs typeface="Calibri"/>
                          <a:sym typeface="Calibri"/>
                        </a:rPr>
                        <a:t>(22-23)</a:t>
                      </a:r>
                      <a:endParaRPr sz="1400" b="1" dirty="0">
                        <a:solidFill>
                          <a:schemeClr val="dk2"/>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$46,275</a:t>
                      </a:r>
                      <a:endParaRPr sz="2400">
                        <a:solidFill>
                          <a:srgbClr val="272D41"/>
                        </a:solidFill>
                        <a:latin typeface="Calibri"/>
                        <a:ea typeface="Calibri"/>
                        <a:cs typeface="Calibri"/>
                        <a:sym typeface="Calibri"/>
                      </a:endParaRPr>
                    </a:p>
                  </a:txBody>
                  <a:tcPr marL="50000" marR="50000" marT="0" marB="0" anchor="ctr">
                    <a:lnL w="12700" cap="flat" cmpd="sng" algn="ctr">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$53,498-$54,006</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a:solidFill>
                            <a:srgbClr val="272D41"/>
                          </a:solidFill>
                          <a:latin typeface="Calibri"/>
                          <a:ea typeface="Calibri"/>
                          <a:cs typeface="Calibri"/>
                          <a:sym typeface="Calibri"/>
                        </a:rPr>
                        <a:t>$58,382-$59,911</a:t>
                      </a:r>
                      <a:endParaRPr sz="240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tc>
                  <a:txBody>
                    <a:bodyPr/>
                    <a:lstStyle/>
                    <a:p>
                      <a:pPr marL="0" lvl="0" indent="0" algn="ctr" rtl="0">
                        <a:lnSpc>
                          <a:spcPct val="90000"/>
                        </a:lnSpc>
                        <a:spcBef>
                          <a:spcPts val="0"/>
                        </a:spcBef>
                        <a:spcAft>
                          <a:spcPts val="0"/>
                        </a:spcAft>
                        <a:buNone/>
                      </a:pPr>
                      <a:r>
                        <a:rPr lang="en-US" sz="2400" dirty="0">
                          <a:solidFill>
                            <a:srgbClr val="272D41"/>
                          </a:solidFill>
                          <a:latin typeface="Calibri"/>
                          <a:ea typeface="Calibri"/>
                          <a:cs typeface="Calibri"/>
                          <a:sym typeface="Calibri"/>
                        </a:rPr>
                        <a:t>$68,253-$69,591</a:t>
                      </a:r>
                      <a:endParaRPr sz="2400" dirty="0">
                        <a:solidFill>
                          <a:srgbClr val="272D41"/>
                        </a:solidFill>
                        <a:latin typeface="Calibri"/>
                        <a:ea typeface="Calibri"/>
                        <a:cs typeface="Calibri"/>
                        <a:sym typeface="Calibri"/>
                      </a:endParaRPr>
                    </a:p>
                  </a:txBody>
                  <a:tcPr marL="50000" marR="50000" marT="0" marB="0" anchor="ctr">
                    <a:lnL w="12700" cap="flat" cmpd="sng">
                      <a:solidFill>
                        <a:srgbClr val="244061"/>
                      </a:solidFill>
                      <a:prstDash val="solid"/>
                      <a:round/>
                      <a:headEnd type="none" w="sm" len="sm"/>
                      <a:tailEnd type="none" w="sm" len="sm"/>
                    </a:lnL>
                    <a:lnR w="12700" cap="flat" cmpd="sng">
                      <a:solidFill>
                        <a:srgbClr val="244061"/>
                      </a:solidFill>
                      <a:prstDash val="solid"/>
                      <a:round/>
                      <a:headEnd type="none" w="sm" len="sm"/>
                      <a:tailEnd type="none" w="sm" len="sm"/>
                    </a:lnR>
                    <a:lnT w="12700" cap="flat" cmpd="sng">
                      <a:solidFill>
                        <a:srgbClr val="244061"/>
                      </a:solidFill>
                      <a:prstDash val="solid"/>
                      <a:round/>
                      <a:headEnd type="none" w="sm" len="sm"/>
                      <a:tailEnd type="none" w="sm" len="sm"/>
                    </a:lnT>
                    <a:lnB w="12700" cap="flat" cmpd="sng">
                      <a:solidFill>
                        <a:srgbClr val="24406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198" name="Google Shape;198;p28"/>
          <p:cNvSpPr txBox="1"/>
          <p:nvPr/>
        </p:nvSpPr>
        <p:spPr>
          <a:xfrm>
            <a:off x="263700" y="5718600"/>
            <a:ext cx="8616600" cy="831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7030A0"/>
              </a:buClr>
              <a:buSzPts val="2400"/>
              <a:buFont typeface="Arial"/>
              <a:buNone/>
            </a:pPr>
            <a:r>
              <a:rPr lang="en-US" sz="2400">
                <a:solidFill>
                  <a:srgbClr val="7030A0"/>
                </a:solidFill>
              </a:rPr>
              <a:t>190 days </a:t>
            </a:r>
            <a:r>
              <a:rPr lang="en-US" sz="2400">
                <a:solidFill>
                  <a:srgbClr val="7030A0"/>
                </a:solidFill>
                <a:latin typeface="Arial"/>
                <a:ea typeface="Arial"/>
                <a:cs typeface="Arial"/>
                <a:sym typeface="Arial"/>
              </a:rPr>
              <a:t>contract → </a:t>
            </a:r>
            <a:r>
              <a:rPr lang="en-US" sz="2400">
                <a:solidFill>
                  <a:srgbClr val="7030A0"/>
                </a:solidFill>
              </a:rPr>
              <a:t>$68,900 </a:t>
            </a:r>
            <a:r>
              <a:rPr lang="en-US" sz="2400">
                <a:solidFill>
                  <a:srgbClr val="7030A0"/>
                </a:solidFill>
                <a:latin typeface="Arial"/>
                <a:ea typeface="Arial"/>
                <a:cs typeface="Arial"/>
                <a:sym typeface="Arial"/>
              </a:rPr>
              <a:t>= </a:t>
            </a:r>
            <a:r>
              <a:rPr lang="en-US" sz="2400">
                <a:solidFill>
                  <a:srgbClr val="7030A0"/>
                </a:solidFill>
              </a:rPr>
              <a:t>$45</a:t>
            </a:r>
            <a:r>
              <a:rPr lang="en-US" sz="2400">
                <a:solidFill>
                  <a:srgbClr val="7030A0"/>
                </a:solidFill>
                <a:latin typeface="Arial"/>
                <a:ea typeface="Arial"/>
                <a:cs typeface="Arial"/>
                <a:sym typeface="Arial"/>
              </a:rPr>
              <a:t>/hr.</a:t>
            </a:r>
            <a:endParaRPr/>
          </a:p>
          <a:p>
            <a:pPr marL="0" marR="0" lvl="0" indent="0" algn="ctr" rtl="0">
              <a:lnSpc>
                <a:spcPct val="100000"/>
              </a:lnSpc>
              <a:spcBef>
                <a:spcPts val="0"/>
              </a:spcBef>
              <a:spcAft>
                <a:spcPts val="0"/>
              </a:spcAft>
              <a:buClr>
                <a:srgbClr val="7030A0"/>
              </a:buClr>
              <a:buSzPts val="2400"/>
              <a:buFont typeface="Arial"/>
              <a:buNone/>
            </a:pPr>
            <a:r>
              <a:rPr lang="en-US" sz="2400" b="0" i="0" u="none" strike="noStrike" cap="none">
                <a:solidFill>
                  <a:srgbClr val="7030A0"/>
                </a:solidFill>
                <a:latin typeface="Arial"/>
                <a:ea typeface="Arial"/>
                <a:cs typeface="Arial"/>
                <a:sym typeface="Arial"/>
              </a:rPr>
              <a:t>+ Extra Pay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graphicFrame>
        <p:nvGraphicFramePr>
          <p:cNvPr id="205" name="Google Shape;205;p29"/>
          <p:cNvGraphicFramePr/>
          <p:nvPr>
            <p:extLst>
              <p:ext uri="{D42A27DB-BD31-4B8C-83A1-F6EECF244321}">
                <p14:modId xmlns:p14="http://schemas.microsoft.com/office/powerpoint/2010/main" val="674638848"/>
              </p:ext>
            </p:extLst>
          </p:nvPr>
        </p:nvGraphicFramePr>
        <p:xfrm>
          <a:off x="342887" y="2455697"/>
          <a:ext cx="8458225" cy="2303198"/>
        </p:xfrm>
        <a:graphic>
          <a:graphicData uri="http://schemas.openxmlformats.org/drawingml/2006/table">
            <a:tbl>
              <a:tblPr>
                <a:noFill/>
                <a:tableStyleId>{034A051A-DA4C-40C0-B798-53C49AF39FFF}</a:tableStyleId>
              </a:tblPr>
              <a:tblGrid>
                <a:gridCol w="3836700">
                  <a:extLst>
                    <a:ext uri="{9D8B030D-6E8A-4147-A177-3AD203B41FA5}">
                      <a16:colId xmlns:a16="http://schemas.microsoft.com/office/drawing/2014/main" val="20000"/>
                    </a:ext>
                  </a:extLst>
                </a:gridCol>
                <a:gridCol w="1569575">
                  <a:extLst>
                    <a:ext uri="{9D8B030D-6E8A-4147-A177-3AD203B41FA5}">
                      <a16:colId xmlns:a16="http://schemas.microsoft.com/office/drawing/2014/main" val="20001"/>
                    </a:ext>
                  </a:extLst>
                </a:gridCol>
                <a:gridCol w="1569575">
                  <a:extLst>
                    <a:ext uri="{9D8B030D-6E8A-4147-A177-3AD203B41FA5}">
                      <a16:colId xmlns:a16="http://schemas.microsoft.com/office/drawing/2014/main" val="20002"/>
                    </a:ext>
                  </a:extLst>
                </a:gridCol>
                <a:gridCol w="148237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Clr>
                          <a:schemeClr val="dk1"/>
                        </a:buClr>
                        <a:buSzPts val="2400"/>
                        <a:buFont typeface="Arial"/>
                        <a:buNone/>
                      </a:pPr>
                      <a:endParaRPr sz="2400" u="none" strike="noStrike" cap="none">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Calendar*</a:t>
                      </a:r>
                      <a:endParaRPr sz="240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Minimum</a:t>
                      </a:r>
                      <a:endParaRPr sz="240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Maximum</a:t>
                      </a:r>
                      <a:endParaRPr sz="240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Asst. Principal – High School</a:t>
                      </a:r>
                      <a:endParaRPr sz="2400" b="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Clr>
                          <a:schemeClr val="dk1"/>
                        </a:buClr>
                        <a:buSzPts val="2000"/>
                        <a:buFont typeface="Arial"/>
                        <a:buNone/>
                      </a:pPr>
                      <a:r>
                        <a:rPr lang="en-US" sz="2000">
                          <a:solidFill>
                            <a:schemeClr val="dk1"/>
                          </a:solidFill>
                        </a:rPr>
                        <a:t>260 days</a:t>
                      </a:r>
                      <a:endParaRPr sz="2000" u="none" strike="noStrike" cap="none">
                        <a:solidFill>
                          <a:schemeClr val="dk1"/>
                        </a:solidFill>
                        <a:latin typeface="Arial"/>
                        <a:ea typeface="Arial"/>
                        <a:cs typeface="Arial"/>
                        <a:sym typeface="Arial"/>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2">
                  <a:txBody>
                    <a:bodyPr/>
                    <a:lstStyle/>
                    <a:p>
                      <a:pPr marL="0" marR="0" lvl="0" indent="0" algn="ctr" rtl="0">
                        <a:lnSpc>
                          <a:spcPct val="90000"/>
                        </a:lnSpc>
                        <a:spcBef>
                          <a:spcPts val="0"/>
                        </a:spcBef>
                        <a:spcAft>
                          <a:spcPts val="0"/>
                        </a:spcAft>
                        <a:buClr>
                          <a:schemeClr val="dk1"/>
                        </a:buClr>
                        <a:buSzPts val="2000"/>
                        <a:buFont typeface="Arial"/>
                        <a:buNone/>
                      </a:pPr>
                      <a:r>
                        <a:rPr lang="en-US" sz="2000" dirty="0">
                          <a:solidFill>
                            <a:schemeClr val="dk1"/>
                          </a:solidFill>
                        </a:rPr>
                        <a:t>$118,110</a:t>
                      </a: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pPr marL="0" marR="0" lvl="0" indent="0" algn="ctr" rtl="0">
                        <a:lnSpc>
                          <a:spcPct val="90000"/>
                        </a:lnSpc>
                        <a:spcBef>
                          <a:spcPts val="0"/>
                        </a:spcBef>
                        <a:spcAft>
                          <a:spcPts val="0"/>
                        </a:spcAft>
                        <a:buClr>
                          <a:schemeClr val="dk1"/>
                        </a:buClr>
                        <a:buSzPts val="2000"/>
                        <a:buFont typeface="Arial"/>
                        <a:buNone/>
                      </a:pPr>
                      <a:r>
                        <a:rPr lang="en-US" sz="2000" dirty="0">
                          <a:solidFill>
                            <a:schemeClr val="dk1"/>
                          </a:solidFill>
                        </a:rPr>
                        <a:t>$∞</a:t>
                      </a:r>
                      <a:endParaRPr sz="2000" u="none" strike="noStrike" cap="none" dirty="0">
                        <a:solidFill>
                          <a:schemeClr val="dk1"/>
                        </a:solidFill>
                        <a:latin typeface="Arial"/>
                        <a:ea typeface="Arial"/>
                        <a:cs typeface="Arial"/>
                        <a:sym typeface="Arial"/>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rtl="0">
                        <a:lnSpc>
                          <a:spcPct val="90000"/>
                        </a:lnSpc>
                        <a:spcBef>
                          <a:spcPts val="0"/>
                        </a:spcBef>
                        <a:spcAft>
                          <a:spcPts val="0"/>
                        </a:spcAft>
                        <a:buClr>
                          <a:srgbClr val="002060"/>
                        </a:buClr>
                        <a:buSzPts val="2400"/>
                        <a:buFont typeface="Calibri"/>
                        <a:buNone/>
                      </a:pPr>
                      <a:r>
                        <a:rPr lang="en-US" sz="2400" b="1" u="none" strike="noStrike" cap="none">
                          <a:solidFill>
                            <a:srgbClr val="002060"/>
                          </a:solidFill>
                          <a:latin typeface="Calibri"/>
                          <a:ea typeface="Calibri"/>
                          <a:cs typeface="Calibri"/>
                          <a:sym typeface="Calibri"/>
                        </a:rPr>
                        <a:t>Principal – High School</a:t>
                      </a:r>
                      <a:endParaRPr sz="240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90000"/>
                        </a:lnSpc>
                        <a:spcBef>
                          <a:spcPts val="0"/>
                        </a:spcBef>
                        <a:spcAft>
                          <a:spcPts val="0"/>
                        </a:spcAft>
                        <a:buClr>
                          <a:schemeClr val="dk1"/>
                        </a:buClr>
                        <a:buFont typeface="Arial"/>
                        <a:buNone/>
                      </a:pPr>
                      <a:r>
                        <a:rPr lang="en-US" sz="2000">
                          <a:solidFill>
                            <a:schemeClr val="dk1"/>
                          </a:solidFill>
                        </a:rPr>
                        <a:t>260 days</a:t>
                      </a:r>
                      <a:endParaRPr sz="2000" u="none" strike="noStrike" cap="none">
                        <a:solidFill>
                          <a:schemeClr val="dk1"/>
                        </a:solidFill>
                        <a:latin typeface="Arial"/>
                        <a:ea typeface="Arial"/>
                        <a:cs typeface="Arial"/>
                        <a:sym typeface="Arial"/>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90000"/>
                        </a:lnSpc>
                        <a:spcBef>
                          <a:spcPts val="0"/>
                        </a:spcBef>
                        <a:spcAft>
                          <a:spcPts val="0"/>
                        </a:spcAft>
                        <a:buClr>
                          <a:schemeClr val="dk1"/>
                        </a:buClr>
                        <a:buFont typeface="Arial"/>
                        <a:buNone/>
                      </a:pPr>
                      <a:r>
                        <a:rPr lang="en-US" sz="2000">
                          <a:solidFill>
                            <a:schemeClr val="dk1"/>
                          </a:solidFill>
                        </a:rPr>
                        <a:t>$132,885</a:t>
                      </a:r>
                      <a:endParaRPr sz="2000" u="none" strike="noStrike" cap="none">
                        <a:solidFill>
                          <a:schemeClr val="dk1"/>
                        </a:solidFill>
                        <a:latin typeface="Arial"/>
                        <a:ea typeface="Arial"/>
                        <a:cs typeface="Arial"/>
                        <a:sym typeface="Arial"/>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90000"/>
                        </a:lnSpc>
                        <a:spcBef>
                          <a:spcPts val="0"/>
                        </a:spcBef>
                        <a:spcAft>
                          <a:spcPts val="0"/>
                        </a:spcAft>
                        <a:buClr>
                          <a:schemeClr val="dk1"/>
                        </a:buClr>
                        <a:buFont typeface="Arial"/>
                        <a:buNone/>
                      </a:pPr>
                      <a:r>
                        <a:rPr lang="en-US" sz="2000" dirty="0">
                          <a:solidFill>
                            <a:schemeClr val="dk1"/>
                          </a:solidFill>
                        </a:rPr>
                        <a:t>$133,682</a:t>
                      </a:r>
                      <a:endParaRPr sz="2000" u="none" strike="noStrike" cap="none" dirty="0">
                        <a:solidFill>
                          <a:schemeClr val="dk1"/>
                        </a:solidFill>
                        <a:latin typeface="Arial"/>
                        <a:ea typeface="Arial"/>
                        <a:cs typeface="Arial"/>
                        <a:sym typeface="Arial"/>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75">
                <a:tc>
                  <a:txBody>
                    <a:bodyPr/>
                    <a:lstStyle/>
                    <a:p>
                      <a:pPr marL="0" marR="0" lvl="0" indent="0" algn="l" rtl="0">
                        <a:lnSpc>
                          <a:spcPct val="90000"/>
                        </a:lnSpc>
                        <a:spcBef>
                          <a:spcPts val="0"/>
                        </a:spcBef>
                        <a:spcAft>
                          <a:spcPts val="0"/>
                        </a:spcAft>
                        <a:buNone/>
                      </a:pPr>
                      <a:r>
                        <a:rPr lang="en-US" sz="2400" b="1" u="none" strike="noStrike" cap="none">
                          <a:solidFill>
                            <a:srgbClr val="002060"/>
                          </a:solidFill>
                          <a:latin typeface="Calibri"/>
                          <a:ea typeface="Calibri"/>
                          <a:cs typeface="Calibri"/>
                          <a:sym typeface="Calibri"/>
                        </a:rPr>
                        <a:t>Deputy Superintendent</a:t>
                      </a:r>
                      <a:endParaRPr sz="2400" u="none" strike="noStrike" cap="none">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lnSpc>
                          <a:spcPct val="90000"/>
                        </a:lnSpc>
                        <a:spcBef>
                          <a:spcPts val="0"/>
                        </a:spcBef>
                        <a:spcAft>
                          <a:spcPts val="0"/>
                        </a:spcAft>
                        <a:buClr>
                          <a:schemeClr val="dk1"/>
                        </a:buClr>
                        <a:buFont typeface="Arial"/>
                        <a:buNone/>
                      </a:pPr>
                      <a:r>
                        <a:rPr lang="en-US" sz="2000">
                          <a:solidFill>
                            <a:schemeClr val="dk1"/>
                          </a:solidFill>
                        </a:rPr>
                        <a:t>260 days</a:t>
                      </a:r>
                      <a:endParaRPr sz="2000">
                        <a:solidFill>
                          <a:schemeClr val="dk1"/>
                        </a:solidFill>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gridSpan="2">
                  <a:txBody>
                    <a:bodyPr/>
                    <a:lstStyle/>
                    <a:p>
                      <a:pPr marL="0" lvl="0" indent="0" algn="ctr" rtl="0">
                        <a:lnSpc>
                          <a:spcPct val="90000"/>
                        </a:lnSpc>
                        <a:spcBef>
                          <a:spcPts val="0"/>
                        </a:spcBef>
                        <a:spcAft>
                          <a:spcPts val="0"/>
                        </a:spcAft>
                        <a:buClr>
                          <a:schemeClr val="dk1"/>
                        </a:buClr>
                        <a:buFont typeface="Arial"/>
                        <a:buNone/>
                      </a:pPr>
                      <a:r>
                        <a:rPr lang="en-US" sz="2000" dirty="0">
                          <a:solidFill>
                            <a:schemeClr val="dk1"/>
                          </a:solidFill>
                        </a:rPr>
                        <a:t>$145,285</a:t>
                      </a:r>
                      <a:endParaRPr sz="2000" dirty="0">
                        <a:solidFill>
                          <a:schemeClr val="dk1"/>
                        </a:solidFill>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hMerge="1">
                  <a:txBody>
                    <a:bodyPr/>
                    <a:lstStyle/>
                    <a:p>
                      <a:pPr marL="0" lvl="0" indent="0" algn="ctr" rtl="0">
                        <a:lnSpc>
                          <a:spcPct val="90000"/>
                        </a:lnSpc>
                        <a:spcBef>
                          <a:spcPts val="0"/>
                        </a:spcBef>
                        <a:spcAft>
                          <a:spcPts val="0"/>
                        </a:spcAft>
                        <a:buClr>
                          <a:schemeClr val="dk1"/>
                        </a:buClr>
                        <a:buFont typeface="Arial"/>
                        <a:buNone/>
                      </a:pPr>
                      <a:endParaRPr sz="2000" dirty="0">
                        <a:solidFill>
                          <a:schemeClr val="dk1"/>
                        </a:solidFill>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206" name="Google Shape;206;p29"/>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ct val="111111"/>
              <a:buFont typeface="Tahoma"/>
              <a:buNone/>
            </a:pPr>
            <a:r>
              <a:rPr lang="en-US" sz="4770" b="1" dirty="0">
                <a:solidFill>
                  <a:srgbClr val="272D41"/>
                </a:solidFill>
              </a:rPr>
              <a:t>Administrator Salaries</a:t>
            </a:r>
            <a:br>
              <a:rPr lang="en-US" sz="4770" b="1" dirty="0">
                <a:solidFill>
                  <a:srgbClr val="272D41"/>
                </a:solidFill>
              </a:rPr>
            </a:br>
            <a:r>
              <a:rPr lang="en-US" sz="4400" b="1" dirty="0">
                <a:solidFill>
                  <a:schemeClr val="dk2"/>
                </a:solidFill>
                <a:latin typeface="Calibri"/>
                <a:ea typeface="Calibri"/>
                <a:cs typeface="Calibri"/>
                <a:sym typeface="Calibri"/>
              </a:rPr>
              <a:t>School District of La Crosse </a:t>
            </a:r>
            <a:endParaRPr dirty="0">
              <a:solidFill>
                <a:srgbClr val="17365D"/>
              </a:solidFill>
              <a:latin typeface="Calibri"/>
              <a:ea typeface="Calibri"/>
              <a:cs typeface="Calibri"/>
              <a:sym typeface="Calibri"/>
            </a:endParaRPr>
          </a:p>
        </p:txBody>
      </p:sp>
      <p:pic>
        <p:nvPicPr>
          <p:cNvPr id="207" name="Google Shape;207;p29" descr="https://encrypted-tbn0.gstatic.com/images?q=tbn:ANd9GcRJLlqixcXpjFYO3TX2upkutqhN_12AsD7HJPkMDmbDqdlBeUjGmw"/>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208" name="Google Shape;208;p29"/>
          <p:cNvSpPr txBox="1"/>
          <p:nvPr/>
        </p:nvSpPr>
        <p:spPr>
          <a:xfrm>
            <a:off x="535405" y="5483568"/>
            <a:ext cx="2928900" cy="708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272D41"/>
              </a:buClr>
              <a:buSzPts val="2000"/>
              <a:buFont typeface="Arial"/>
              <a:buNone/>
            </a:pPr>
            <a:r>
              <a:rPr lang="en-US" sz="2000" b="0" i="0" u="none" strike="noStrike" cap="none" dirty="0">
                <a:solidFill>
                  <a:srgbClr val="272D41"/>
                </a:solidFill>
                <a:latin typeface="Arial"/>
                <a:ea typeface="Arial"/>
                <a:cs typeface="Arial"/>
                <a:sym typeface="Arial"/>
              </a:rPr>
              <a:t>* </a:t>
            </a:r>
            <a:r>
              <a:rPr lang="en-US" sz="2000" b="0" i="0" u="none" strike="noStrike" cap="none" dirty="0">
                <a:solidFill>
                  <a:srgbClr val="272D41"/>
                </a:solidFill>
                <a:latin typeface="Calibri"/>
                <a:ea typeface="Calibri"/>
                <a:cs typeface="Calibri"/>
                <a:sym typeface="Calibri"/>
              </a:rPr>
              <a:t>Classroom Teacher Calendar</a:t>
            </a:r>
            <a:r>
              <a:rPr lang="en-US" sz="2000" b="0" i="0" u="none" strike="noStrike" cap="none" dirty="0">
                <a:solidFill>
                  <a:srgbClr val="272D41"/>
                </a:solidFill>
                <a:latin typeface="Arial"/>
                <a:ea typeface="Arial"/>
                <a:cs typeface="Arial"/>
                <a:sym typeface="Arial"/>
              </a:rPr>
              <a:t>: </a:t>
            </a:r>
            <a:r>
              <a:rPr lang="en-US" sz="2000" dirty="0">
                <a:solidFill>
                  <a:srgbClr val="272D41"/>
                </a:solidFill>
              </a:rPr>
              <a:t>190 days</a:t>
            </a:r>
            <a:endParaRPr dirty="0"/>
          </a:p>
        </p:txBody>
      </p:sp>
      <p:sp>
        <p:nvSpPr>
          <p:cNvPr id="209" name="Google Shape;209;p29"/>
          <p:cNvSpPr txBox="1"/>
          <p:nvPr/>
        </p:nvSpPr>
        <p:spPr>
          <a:xfrm>
            <a:off x="2974096" y="5226300"/>
            <a:ext cx="5883300" cy="1631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dirty="0">
                <a:solidFill>
                  <a:srgbClr val="7030A0"/>
                </a:solidFill>
              </a:rPr>
              <a:t>260 days contract → $118,100 = $57/hr.</a:t>
            </a:r>
            <a:endParaRPr sz="2000" dirty="0">
              <a:solidFill>
                <a:srgbClr val="7030A0"/>
              </a:solidFill>
            </a:endParaRPr>
          </a:p>
          <a:p>
            <a:pPr marL="0" marR="0" lvl="0" indent="0" algn="ctr" rtl="0">
              <a:spcBef>
                <a:spcPts val="0"/>
              </a:spcBef>
              <a:spcAft>
                <a:spcPts val="0"/>
              </a:spcAft>
              <a:buNone/>
            </a:pPr>
            <a:r>
              <a:rPr lang="en-US" sz="2000" dirty="0">
                <a:solidFill>
                  <a:srgbClr val="7030A0"/>
                </a:solidFill>
              </a:rPr>
              <a:t>260 days contract → $145,300 = $70/hr.</a:t>
            </a:r>
            <a:endParaRPr sz="2000" dirty="0">
              <a:solidFill>
                <a:srgbClr val="7030A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pic>
        <p:nvPicPr>
          <p:cNvPr id="215" name="Google Shape;215;p30"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216" name="Google Shape;216;p30"/>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217" name="Google Shape;217;p30"/>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000000"/>
              </a:buClr>
              <a:buSzPts val="2800"/>
              <a:buFont typeface="Calibri"/>
              <a:buChar char="="/>
            </a:pPr>
            <a:r>
              <a:rPr lang="en-US" sz="2800" b="0" i="0" u="none" strike="noStrike" cap="none">
                <a:solidFill>
                  <a:srgbClr val="000000"/>
                </a:solidFill>
                <a:latin typeface="Calibri"/>
                <a:ea typeface="Calibri"/>
                <a:cs typeface="Calibri"/>
                <a:sym typeface="Calibri"/>
              </a:rPr>
              <a:t>Base Salary </a:t>
            </a:r>
            <a:endParaRPr sz="2800" b="0" i="0" u="none" strike="noStrike" cap="none">
              <a:solidFill>
                <a:srgbClr val="000000"/>
              </a:solidFill>
              <a:latin typeface="Calibri"/>
              <a:ea typeface="Calibri"/>
              <a:cs typeface="Calibri"/>
              <a:sym typeface="Calibri"/>
            </a:endParaRPr>
          </a:p>
        </p:txBody>
      </p:sp>
      <p:sp>
        <p:nvSpPr>
          <p:cNvPr id="218" name="Google Shape;218;p30"/>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000000"/>
              </a:buClr>
              <a:buSzPts val="2800"/>
              <a:buFont typeface="Calibri"/>
              <a:buChar char="+"/>
            </a:pPr>
            <a:r>
              <a:rPr lang="en-US" sz="2800" b="0" i="0" u="none" strike="noStrike" cap="none">
                <a:solidFill>
                  <a:srgbClr val="000000"/>
                </a:solidFill>
                <a:latin typeface="Calibri"/>
                <a:ea typeface="Calibri"/>
                <a:cs typeface="Calibri"/>
                <a:sym typeface="Calibri"/>
              </a:rPr>
              <a:t>additional activities </a:t>
            </a:r>
            <a:endParaRPr sz="2800" b="0" i="0" u="none" strike="noStrike" cap="none">
              <a:solidFill>
                <a:srgbClr val="000000"/>
              </a:solidFill>
              <a:latin typeface="Calibri"/>
              <a:ea typeface="Calibri"/>
              <a:cs typeface="Calibri"/>
              <a:sym typeface="Calibri"/>
            </a:endParaRPr>
          </a:p>
        </p:txBody>
      </p:sp>
      <p:sp>
        <p:nvSpPr>
          <p:cNvPr id="219" name="Google Shape;219;p30"/>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000000"/>
              </a:buClr>
              <a:buSzPts val="2800"/>
              <a:buFont typeface="Calibri"/>
              <a:buChar char="+"/>
            </a:pPr>
            <a:r>
              <a:rPr lang="en-US" sz="2800" b="0" i="0" u="none" strike="noStrike" cap="none">
                <a:solidFill>
                  <a:srgbClr val="000000"/>
                </a:solidFill>
                <a:latin typeface="Calibri"/>
                <a:ea typeface="Calibri"/>
                <a:cs typeface="Calibri"/>
                <a:sym typeface="Calibri"/>
              </a:rPr>
              <a:t>health insurance </a:t>
            </a:r>
            <a:endParaRPr sz="2800" b="0" i="0" u="none" strike="noStrike" cap="none">
              <a:solidFill>
                <a:srgbClr val="000000"/>
              </a:solidFill>
              <a:latin typeface="Calibri"/>
              <a:ea typeface="Calibri"/>
              <a:cs typeface="Calibri"/>
              <a:sym typeface="Calibri"/>
            </a:endParaRPr>
          </a:p>
        </p:txBody>
      </p:sp>
      <p:sp>
        <p:nvSpPr>
          <p:cNvPr id="220" name="Google Shape;220;p30"/>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rtl="0">
              <a:lnSpc>
                <a:spcPct val="100000"/>
              </a:lnSpc>
              <a:spcBef>
                <a:spcPts val="0"/>
              </a:spcBef>
              <a:spcAft>
                <a:spcPts val="0"/>
              </a:spcAft>
              <a:buClr>
                <a:srgbClr val="000000"/>
              </a:buClr>
              <a:buSzPts val="2800"/>
              <a:buFont typeface="Calibri"/>
              <a:buChar char="+"/>
            </a:pPr>
            <a:r>
              <a:rPr lang="en-US" sz="2800" b="0" i="0" u="none" strike="noStrike" cap="none">
                <a:solidFill>
                  <a:srgbClr val="000000"/>
                </a:solidFill>
                <a:latin typeface="Calibri"/>
                <a:ea typeface="Calibri"/>
                <a:cs typeface="Calibri"/>
                <a:sym typeface="Calibri"/>
              </a:rPr>
              <a:t>Retirement </a:t>
            </a:r>
            <a:endParaRPr sz="2800" b="0" i="0" u="none" strike="noStrike" cap="none">
              <a:solidFill>
                <a:srgbClr val="000000"/>
              </a:solidFill>
              <a:latin typeface="Calibri"/>
              <a:ea typeface="Calibri"/>
              <a:cs typeface="Calibri"/>
              <a:sym typeface="Calibri"/>
            </a:endParaRPr>
          </a:p>
          <a:p>
            <a:pPr marL="457200" marR="0" lvl="0" indent="0" algn="l" rtl="0">
              <a:lnSpc>
                <a:spcPct val="100000"/>
              </a:lnSpc>
              <a:spcBef>
                <a:spcPts val="0"/>
              </a:spcBef>
              <a:spcAft>
                <a:spcPts val="0"/>
              </a:spcAft>
              <a:buClr>
                <a:srgbClr val="000000"/>
              </a:buClr>
              <a:buSzPts val="2800"/>
              <a:buFont typeface="Arial"/>
              <a:buNone/>
            </a:pPr>
            <a:r>
              <a:rPr lang="en-US" sz="2800" b="0" i="0" u="none" strike="noStrike" cap="none">
                <a:solidFill>
                  <a:srgbClr val="000000"/>
                </a:solidFill>
                <a:latin typeface="Calibri"/>
                <a:ea typeface="Calibri"/>
                <a:cs typeface="Calibri"/>
                <a:sym typeface="Calibri"/>
              </a:rPr>
              <a:t>Benefits </a:t>
            </a:r>
            <a:endParaRPr sz="2800" b="0" i="0" u="none" strike="noStrike" cap="none">
              <a:solidFill>
                <a:srgbClr val="000000"/>
              </a:solidFill>
              <a:latin typeface="Calibri"/>
              <a:ea typeface="Calibri"/>
              <a:cs typeface="Calibri"/>
              <a:sym typeface="Calibri"/>
            </a:endParaRPr>
          </a:p>
        </p:txBody>
      </p:sp>
      <p:pic>
        <p:nvPicPr>
          <p:cNvPr id="221" name="Google Shape;221;p30"/>
          <p:cNvPicPr preferRelativeResize="0"/>
          <p:nvPr/>
        </p:nvPicPr>
        <p:blipFill rotWithShape="1">
          <a:blip r:embed="rId4">
            <a:alphaModFix/>
          </a:blip>
          <a:srcRect/>
          <a:stretch/>
        </p:blipFill>
        <p:spPr>
          <a:xfrm>
            <a:off x="5566600" y="2614500"/>
            <a:ext cx="1339025" cy="1339025"/>
          </a:xfrm>
          <a:prstGeom prst="rect">
            <a:avLst/>
          </a:prstGeom>
          <a:noFill/>
          <a:ln>
            <a:noFill/>
          </a:ln>
        </p:spPr>
      </p:pic>
      <p:pic>
        <p:nvPicPr>
          <p:cNvPr id="222" name="Google Shape;222;p30"/>
          <p:cNvPicPr preferRelativeResize="0"/>
          <p:nvPr/>
        </p:nvPicPr>
        <p:blipFill rotWithShape="1">
          <a:blip r:embed="rId5">
            <a:alphaModFix/>
          </a:blip>
          <a:srcRect/>
          <a:stretch/>
        </p:blipFill>
        <p:spPr>
          <a:xfrm>
            <a:off x="7433974" y="2459025"/>
            <a:ext cx="1633816" cy="1649975"/>
          </a:xfrm>
          <a:prstGeom prst="rect">
            <a:avLst/>
          </a:prstGeom>
          <a:noFill/>
          <a:ln>
            <a:noFill/>
          </a:ln>
        </p:spPr>
      </p:pic>
      <p:sp>
        <p:nvSpPr>
          <p:cNvPr id="223" name="Google Shape;223;p30"/>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4" name="Google Shape;224;p30"/>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5" name="Google Shape;225;p30"/>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6" name="Google Shape;226;p30"/>
          <p:cNvSpPr/>
          <p:nvPr/>
        </p:nvSpPr>
        <p:spPr>
          <a:xfrm>
            <a:off x="2891835" y="1937885"/>
            <a:ext cx="2179800" cy="2522584"/>
          </a:xfrm>
          <a:prstGeom prst="rect">
            <a:avLst/>
          </a:prstGeom>
          <a:solidFill>
            <a:schemeClr val="lt1"/>
          </a:solidFill>
          <a:ln w="22225" cap="flat" cmpd="sng">
            <a:solidFill>
              <a:srgbClr val="81489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27" name="Google Shape;227;p30"/>
          <p:cNvSpPr txBox="1"/>
          <p:nvPr/>
        </p:nvSpPr>
        <p:spPr>
          <a:xfrm>
            <a:off x="3847924" y="1995625"/>
            <a:ext cx="1248300" cy="554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a:solidFill>
                  <a:schemeClr val="dk1"/>
                </a:solidFill>
                <a:latin typeface="Arial"/>
                <a:ea typeface="Arial"/>
                <a:cs typeface="Arial"/>
                <a:sym typeface="Arial"/>
              </a:rPr>
              <a:t>FOR </a:t>
            </a:r>
            <a:r>
              <a:rPr lang="en-US" sz="1000" b="1">
                <a:solidFill>
                  <a:schemeClr val="dk1"/>
                </a:solidFill>
              </a:rPr>
              <a:t>COACHING</a:t>
            </a:r>
            <a:endParaRPr/>
          </a:p>
          <a:p>
            <a:pPr marL="0" marR="0" lvl="0" indent="0" algn="l" rtl="0">
              <a:spcBef>
                <a:spcPts val="0"/>
              </a:spcBef>
              <a:spcAft>
                <a:spcPts val="0"/>
              </a:spcAft>
              <a:buNone/>
            </a:pPr>
            <a:r>
              <a:rPr lang="en-US" sz="1000">
                <a:solidFill>
                  <a:schemeClr val="dk1"/>
                </a:solidFill>
                <a:latin typeface="Arial"/>
                <a:ea typeface="Arial"/>
                <a:cs typeface="Arial"/>
                <a:sym typeface="Arial"/>
              </a:rPr>
              <a:t>like head coach</a:t>
            </a:r>
            <a:r>
              <a:rPr lang="en-US" sz="1000">
                <a:solidFill>
                  <a:schemeClr val="dk1"/>
                </a:solidFill>
              </a:rPr>
              <a:t> or assistant coach </a:t>
            </a:r>
            <a:endParaRPr/>
          </a:p>
        </p:txBody>
      </p:sp>
      <p:sp>
        <p:nvSpPr>
          <p:cNvPr id="228" name="Google Shape;228;p30"/>
          <p:cNvSpPr txBox="1"/>
          <p:nvPr/>
        </p:nvSpPr>
        <p:spPr>
          <a:xfrm>
            <a:off x="2919579" y="3885444"/>
            <a:ext cx="1858200" cy="554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a:solidFill>
                  <a:schemeClr val="dk1"/>
                </a:solidFill>
                <a:latin typeface="Arial"/>
                <a:ea typeface="Arial"/>
                <a:cs typeface="Arial"/>
                <a:sym typeface="Arial"/>
              </a:rPr>
              <a:t>FOR </a:t>
            </a:r>
            <a:r>
              <a:rPr lang="en-US" sz="1000" b="1">
                <a:solidFill>
                  <a:schemeClr val="dk1"/>
                </a:solidFill>
              </a:rPr>
              <a:t>CLUB</a:t>
            </a:r>
            <a:r>
              <a:rPr lang="en-US" sz="1000" b="1">
                <a:solidFill>
                  <a:schemeClr val="dk1"/>
                </a:solidFill>
                <a:latin typeface="Arial"/>
                <a:ea typeface="Arial"/>
                <a:cs typeface="Arial"/>
                <a:sym typeface="Arial"/>
              </a:rPr>
              <a:t>S</a:t>
            </a:r>
            <a:endParaRPr/>
          </a:p>
          <a:p>
            <a:pPr marL="0" marR="0" lvl="0" indent="0" algn="l" rtl="0">
              <a:spcBef>
                <a:spcPts val="0"/>
              </a:spcBef>
              <a:spcAft>
                <a:spcPts val="0"/>
              </a:spcAft>
              <a:buNone/>
            </a:pPr>
            <a:r>
              <a:rPr lang="en-US" sz="1000">
                <a:solidFill>
                  <a:schemeClr val="dk1"/>
                </a:solidFill>
                <a:latin typeface="Arial"/>
                <a:ea typeface="Arial"/>
                <a:cs typeface="Arial"/>
                <a:sym typeface="Arial"/>
              </a:rPr>
              <a:t>like band, robotics</a:t>
            </a:r>
            <a:r>
              <a:rPr lang="en-US" sz="1000">
                <a:solidFill>
                  <a:schemeClr val="dk1"/>
                </a:solidFill>
              </a:rPr>
              <a:t>,</a:t>
            </a:r>
            <a:r>
              <a:rPr lang="en-US" sz="1000">
                <a:solidFill>
                  <a:schemeClr val="dk1"/>
                </a:solidFill>
                <a:latin typeface="Arial"/>
                <a:ea typeface="Arial"/>
                <a:cs typeface="Arial"/>
                <a:sym typeface="Arial"/>
              </a:rPr>
              <a:t> or yearbook</a:t>
            </a:r>
            <a:endParaRPr/>
          </a:p>
        </p:txBody>
      </p:sp>
      <p:sp>
        <p:nvSpPr>
          <p:cNvPr id="229" name="Google Shape;229;p30"/>
          <p:cNvSpPr txBox="1"/>
          <p:nvPr/>
        </p:nvSpPr>
        <p:spPr>
          <a:xfrm>
            <a:off x="2891835" y="2164984"/>
            <a:ext cx="1097400" cy="923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dirty="0">
                <a:solidFill>
                  <a:srgbClr val="814892"/>
                </a:solidFill>
              </a:rPr>
              <a:t>$894 -$5,815</a:t>
            </a:r>
            <a:endParaRPr dirty="0"/>
          </a:p>
        </p:txBody>
      </p:sp>
      <p:sp>
        <p:nvSpPr>
          <p:cNvPr id="230" name="Google Shape;230;p30"/>
          <p:cNvSpPr txBox="1"/>
          <p:nvPr/>
        </p:nvSpPr>
        <p:spPr>
          <a:xfrm>
            <a:off x="3934225" y="3275848"/>
            <a:ext cx="1097400" cy="923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dirty="0">
                <a:solidFill>
                  <a:srgbClr val="814892"/>
                </a:solidFill>
              </a:rPr>
              <a:t>$447 -$4,026</a:t>
            </a:r>
            <a:endParaRPr dirty="0"/>
          </a:p>
        </p:txBody>
      </p:sp>
      <p:pic>
        <p:nvPicPr>
          <p:cNvPr id="231" name="Google Shape;231;p30"/>
          <p:cNvPicPr preferRelativeResize="0"/>
          <p:nvPr/>
        </p:nvPicPr>
        <p:blipFill rotWithShape="1">
          <a:blip r:embed="rId6">
            <a:alphaModFix/>
          </a:blip>
          <a:srcRect/>
          <a:stretch/>
        </p:blipFill>
        <p:spPr>
          <a:xfrm>
            <a:off x="4098735" y="2713447"/>
            <a:ext cx="652329" cy="445047"/>
          </a:xfrm>
          <a:prstGeom prst="rect">
            <a:avLst/>
          </a:prstGeom>
          <a:noFill/>
          <a:ln>
            <a:noFill/>
          </a:ln>
        </p:spPr>
      </p:pic>
      <p:pic>
        <p:nvPicPr>
          <p:cNvPr id="232" name="Google Shape;232;p30"/>
          <p:cNvPicPr preferRelativeResize="0"/>
          <p:nvPr/>
        </p:nvPicPr>
        <p:blipFill rotWithShape="1">
          <a:blip r:embed="rId7">
            <a:alphaModFix/>
          </a:blip>
          <a:srcRect/>
          <a:stretch/>
        </p:blipFill>
        <p:spPr>
          <a:xfrm>
            <a:off x="3051146" y="3009863"/>
            <a:ext cx="573074" cy="829128"/>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2007-2010">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1200</Words>
  <Application>Microsoft Office PowerPoint</Application>
  <PresentationFormat>On-screen Show (4:3)</PresentationFormat>
  <Paragraphs>120</Paragraphs>
  <Slides>6</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Calibri</vt:lpstr>
      <vt:lpstr>Google Sans</vt:lpstr>
      <vt:lpstr>Tahoma</vt:lpstr>
      <vt:lpstr>Arial</vt:lpstr>
      <vt:lpstr>Office Theme</vt:lpstr>
      <vt:lpstr>1_Office Theme</vt:lpstr>
      <vt:lpstr>Instructions</vt:lpstr>
      <vt:lpstr>Teacher Salaries school-year contracts</vt:lpstr>
      <vt:lpstr>Teacher Salaries school-year contracts</vt:lpstr>
      <vt:lpstr>Teacher Salaries school-year contracts</vt:lpstr>
      <vt:lpstr>Administrator Salaries School District of La Crosse </vt:lpstr>
      <vt:lpstr>Total Rewards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dc:creator>
  <cp:lastModifiedBy>Allie Bolter</cp:lastModifiedBy>
  <cp:revision>1</cp:revision>
  <dcterms:modified xsi:type="dcterms:W3CDTF">2024-02-01T18:08:22Z</dcterms:modified>
</cp:coreProperties>
</file>