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Open Sans" panose="020B0606030504020204" pitchFamily="34" charset="0"/>
      <p:regular r:id="rId4"/>
      <p:bold r:id="rId5"/>
      <p:italic r:id="rId6"/>
      <p:boldItalic r:id="rId7"/>
    </p:embeddedFont>
    <p:embeddedFont>
      <p:font typeface="Open Sans ExtraBold" panose="020B0906030804020204" pitchFamily="34" charset="0"/>
      <p:bold r:id="rId8"/>
      <p:boldItalic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5664" autoAdjust="0"/>
  </p:normalViewPr>
  <p:slideViewPr>
    <p:cSldViewPr snapToGrid="0">
      <p:cViewPr>
        <p:scale>
          <a:sx n="90" d="100"/>
          <a:sy n="90" d="100"/>
        </p:scale>
        <p:origin x="618" y="-1830"/>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5">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$44,735-$49,513</a:t>
            </a:r>
            <a:endParaRPr sz="1400" b="0" i="0" u="none" strike="noStrike" cap="none">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$65,362-$72,507</a:t>
            </a:r>
            <a:endParaRPr sz="1400" b="0" i="0" u="none" strike="noStrike" cap="none">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6">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7">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$56,264</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8">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$277,118</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$1,024</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9">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0">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1">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704974" y="9145702"/>
            <a:ext cx="1133690"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JWH 12.26.23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2022-2023;2023-2024</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2">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3">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4">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5">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6">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La Crosse County, WI</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326969" y="2780872"/>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COACHING</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or assistant coach </a:t>
            </a:r>
            <a:endParaRPr/>
          </a:p>
        </p:txBody>
      </p:sp>
      <p:sp>
        <p:nvSpPr>
          <p:cNvPr id="138" name="Google Shape;138;p13"/>
          <p:cNvSpPr txBox="1"/>
          <p:nvPr/>
        </p:nvSpPr>
        <p:spPr>
          <a:xfrm>
            <a:off x="5631609" y="4565628"/>
            <a:ext cx="1858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CLUBS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band, robotics, or yearbook</a:t>
            </a:r>
            <a:endParaRPr/>
          </a:p>
        </p:txBody>
      </p:sp>
      <p:sp>
        <p:nvSpPr>
          <p:cNvPr id="141" name="Google Shape;141;p13"/>
          <p:cNvSpPr txBox="1"/>
          <p:nvPr/>
        </p:nvSpPr>
        <p:spPr>
          <a:xfrm>
            <a:off x="5625730" y="2944640"/>
            <a:ext cx="859140" cy="7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$894.7 -$5,815</a:t>
            </a:r>
            <a:endParaRPr dirty="0"/>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$447.35 -$4,026</a:t>
            </a:r>
            <a:endParaRPr dirty="0"/>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7">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18">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19">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0">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1">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2">
            <a:alphaModFix/>
          </a:blip>
          <a:stretch>
            <a:fillRect/>
          </a:stretch>
        </p:blipFill>
        <p:spPr>
          <a:xfrm>
            <a:off x="155650" y="9606326"/>
            <a:ext cx="1056850" cy="358320"/>
          </a:xfrm>
          <a:prstGeom prst="rect">
            <a:avLst/>
          </a:prstGeom>
          <a:noFill/>
          <a:ln>
            <a:noFill/>
          </a:ln>
        </p:spPr>
      </p:pic>
      <p:pic>
        <p:nvPicPr>
          <p:cNvPr id="1026" name="Picture 2" descr="La Crosse County, Wisconsin - Wikipedia">
            <a:extLst>
              <a:ext uri="{FF2B5EF4-FFF2-40B4-BE49-F238E27FC236}">
                <a16:creationId xmlns:a16="http://schemas.microsoft.com/office/drawing/2014/main" id="{3BD26E9B-73B5-4B33-6726-0A352382360A}"/>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172928" y="432895"/>
            <a:ext cx="871469" cy="9324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2215 Green Bay STREET, La Crosse, WI 54601">
            <a:extLst>
              <a:ext uri="{FF2B5EF4-FFF2-40B4-BE49-F238E27FC236}">
                <a16:creationId xmlns:a16="http://schemas.microsoft.com/office/drawing/2014/main" id="{8E16CEB4-A7F2-31F2-D217-5649FB2BF874}"/>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036967" y="5463687"/>
            <a:ext cx="2532682" cy="18952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$47,100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a:t>
            </a:r>
            <a:endParaRPr sz="1400" dirty="0">
              <a:solidFill>
                <a:schemeClr val="lt1"/>
              </a:solidFill>
              <a:latin typeface="Calibri"/>
              <a:ea typeface="Calibri"/>
              <a:cs typeface="Calibri"/>
              <a:sym typeface="Calibri"/>
            </a:endParaRPr>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$184,900</a:t>
            </a:r>
            <a:endParaRPr dirty="0"/>
          </a:p>
        </p:txBody>
      </p:sp>
      <p:pic>
        <p:nvPicPr>
          <p:cNvPr id="1030" name="Picture 6">
            <a:extLst>
              <a:ext uri="{FF2B5EF4-FFF2-40B4-BE49-F238E27FC236}">
                <a16:creationId xmlns:a16="http://schemas.microsoft.com/office/drawing/2014/main" id="{2B32843E-575E-0419-81C9-29A374BD6581}"/>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767774" y="5483283"/>
            <a:ext cx="2590677" cy="18783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$68,900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 ★</a:t>
            </a:r>
            <a:endParaRPr sz="1400">
              <a:solidFill>
                <a:schemeClr val="lt1"/>
              </a:solidFill>
              <a:latin typeface="Calibri"/>
              <a:ea typeface="Calibri"/>
              <a:cs typeface="Calibri"/>
              <a:sym typeface="Calibri"/>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$312,500</a:t>
            </a:r>
            <a:endParaRPr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281</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Open Sans</vt:lpstr>
      <vt:lpstr>Arial</vt:lpstr>
      <vt:lpstr>Open Sans ExtraBold</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Allie</dc:creator>
  <cp:lastModifiedBy>Allie Bolter</cp:lastModifiedBy>
  <cp:revision>1</cp:revision>
  <dcterms:modified xsi:type="dcterms:W3CDTF">2024-02-01T18:17:37Z</dcterms:modified>
</cp:coreProperties>
</file>