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36155776"/>
              </p:ext>
            </p:extLst>
          </p:nvPr>
        </p:nvGraphicFramePr>
        <p:xfrm>
          <a:off x="370821" y="2057400"/>
          <a:ext cx="4475499"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Alma Center School District </a:t>
                      </a:r>
                      <a:r>
                        <a:rPr lang="en-US" sz="1400" b="0" u="none" strike="noStrike" cap="none" dirty="0">
                          <a:solidFill>
                            <a:schemeClr val="tx2"/>
                          </a:solidFill>
                          <a:latin typeface="Calibri"/>
                          <a:ea typeface="Calibri"/>
                          <a:cs typeface="Calibri"/>
                          <a:sym typeface="Calibri"/>
                        </a:rPr>
                        <a:t>(23-24) (190 day contract)</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$42,122 -$46,870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Black River Falls </a:t>
                      </a:r>
                      <a:r>
                        <a:rPr lang="en-US" sz="1400" b="0" u="none" strike="noStrike" cap="none" dirty="0">
                          <a:solidFill>
                            <a:schemeClr val="tx2"/>
                          </a:solidFill>
                          <a:latin typeface="Calibri"/>
                          <a:ea typeface="Calibri"/>
                          <a:cs typeface="Calibri"/>
                          <a:sym typeface="Calibri"/>
                        </a:rPr>
                        <a:t>(23-24) </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$40,800 -$41,865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079080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$43,000 = $28.90/hr.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33410203"/>
              </p:ext>
            </p:extLst>
          </p:nvPr>
        </p:nvGraphicFramePr>
        <p:xfrm>
          <a:off x="324724" y="2057400"/>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Alma Center School District </a:t>
                      </a:r>
                      <a:r>
                        <a:rPr lang="en-US" sz="1400" b="0" u="none" strike="noStrike" cap="none" dirty="0">
                          <a:solidFill>
                            <a:schemeClr val="tx2"/>
                          </a:solidFill>
                          <a:latin typeface="Calibri"/>
                          <a:ea typeface="Calibri"/>
                          <a:cs typeface="Calibri"/>
                          <a:sym typeface="Calibri"/>
                        </a:rPr>
                        <a:t>(23-24) (190 day contract)</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$42,122 -$46,870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$47,781 - $53,008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Black River Falls </a:t>
                      </a:r>
                      <a:r>
                        <a:rPr lang="en-US" sz="1400" b="0" u="none" strike="noStrike" cap="none" dirty="0">
                          <a:solidFill>
                            <a:schemeClr val="tx2"/>
                          </a:solidFill>
                          <a:latin typeface="Calibri"/>
                          <a:ea typeface="Calibri"/>
                          <a:cs typeface="Calibri"/>
                          <a:sym typeface="Calibri"/>
                        </a:rPr>
                        <a:t>(23-24) </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$40,800 -$41,865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$46,215 - $47,190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04139082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14105222"/>
              </p:ext>
            </p:extLst>
          </p:nvPr>
        </p:nvGraphicFramePr>
        <p:xfrm>
          <a:off x="336818" y="2233706"/>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Alma Center School District </a:t>
                      </a:r>
                      <a:r>
                        <a:rPr lang="en-US" sz="1400" b="0" u="none" strike="noStrike" cap="none" dirty="0">
                          <a:solidFill>
                            <a:schemeClr val="tx2"/>
                          </a:solidFill>
                          <a:latin typeface="Calibri"/>
                          <a:ea typeface="Calibri"/>
                          <a:cs typeface="Calibri"/>
                          <a:sym typeface="Calibri"/>
                        </a:rPr>
                        <a:t>(23-24) (190 day contract)</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$42,122 -$46,870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$47,781 - $53,008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$53,029 - $60,511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$60,152 - $67,027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Black River Falls </a:t>
                      </a:r>
                      <a:r>
                        <a:rPr lang="en-US" sz="1400" b="0" u="none" strike="noStrike" cap="none" dirty="0">
                          <a:solidFill>
                            <a:schemeClr val="tx2"/>
                          </a:solidFill>
                          <a:latin typeface="Calibri"/>
                          <a:ea typeface="Calibri"/>
                          <a:cs typeface="Calibri"/>
                          <a:sym typeface="Calibri"/>
                        </a:rPr>
                        <a:t>(23-24) </a:t>
                      </a:r>
                      <a:endParaRPr sz="1400" b="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$40,800 -$41,865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$46,215 - $47,190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$46,125 - $47,190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$56,775 - $57,840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87974503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$842 - $4,750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$150 -$5,000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538</TotalTime>
  <Words>884</Words>
  <Application>Microsoft Office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40</cp:revision>
  <dcterms:created xsi:type="dcterms:W3CDTF">2022-08-02T19:12:40Z</dcterms:created>
  <dcterms:modified xsi:type="dcterms:W3CDTF">2024-05-20T18:31:10Z</dcterms:modified>
</cp:coreProperties>
</file>