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492" y="21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$49,185-$50,169</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$76,566-$78,097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$58,708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$288,062</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$916</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704974" y="9145702"/>
            <a:ext cx="1133690"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12.22.23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Eau Claire County, WI</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861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$2,215 – </a:t>
            </a:r>
          </a:p>
          <a:p>
            <a:pPr marL="0" marR="0" lvl="0" indent="0" algn="l" rtl="0">
              <a:spcBef>
                <a:spcPts val="0"/>
              </a:spcBef>
              <a:spcAft>
                <a:spcPts val="0"/>
              </a:spcAft>
              <a:buNone/>
            </a:pPr>
            <a:r>
              <a:rPr lang="en-US" sz="1400" b="1" dirty="0">
                <a:solidFill>
                  <a:srgbClr val="814892"/>
                </a:solidFill>
              </a:rPr>
              <a:t>$7,376</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a:t>
            </a:r>
          </a:p>
          <a:p>
            <a:pPr marL="0" marR="0" lvl="0" indent="0" algn="l" rtl="0">
              <a:spcBef>
                <a:spcPts val="0"/>
              </a:spcBef>
              <a:spcAft>
                <a:spcPts val="0"/>
              </a:spcAft>
              <a:buNone/>
            </a:pPr>
            <a:r>
              <a:rPr lang="en-US" sz="1400" b="1" dirty="0">
                <a:solidFill>
                  <a:srgbClr val="814892"/>
                </a:solidFill>
              </a:rPr>
              <a:t>$6,345</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National Register of Historic Places listings in Eau Claire County,  Wisconsin - Wikipedia">
            <a:extLst>
              <a:ext uri="{FF2B5EF4-FFF2-40B4-BE49-F238E27FC236}">
                <a16:creationId xmlns:a16="http://schemas.microsoft.com/office/drawing/2014/main" id="{24712A21-0913-4835-95EA-363979AF9B6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49751" y="450131"/>
            <a:ext cx="821916" cy="881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4C6AE3-B556-A374-9E85-9ED36468EE7E}"/>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23044" r="9429" b="19355"/>
          <a:stretch/>
        </p:blipFill>
        <p:spPr bwMode="auto">
          <a:xfrm>
            <a:off x="2026317" y="5526589"/>
            <a:ext cx="2533740" cy="1834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$49,700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$155,000</a:t>
            </a:r>
            <a:endParaRPr dirty="0"/>
          </a:p>
        </p:txBody>
      </p:sp>
      <p:pic>
        <p:nvPicPr>
          <p:cNvPr id="1030" name="Picture 6">
            <a:extLst>
              <a:ext uri="{FF2B5EF4-FFF2-40B4-BE49-F238E27FC236}">
                <a16:creationId xmlns:a16="http://schemas.microsoft.com/office/drawing/2014/main" id="{BBFD8749-1170-AD3D-137B-94CCD754E679}"/>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7196" t="-1" r="8456" b="14716"/>
          <a:stretch/>
        </p:blipFill>
        <p:spPr bwMode="auto">
          <a:xfrm>
            <a:off x="4761631" y="5440648"/>
            <a:ext cx="2588264" cy="1910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$77,300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$350,500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Costley</cp:lastModifiedBy>
  <cp:revision>1</cp:revision>
  <dcterms:modified xsi:type="dcterms:W3CDTF">2024-04-18T03:33:59Z</dcterms:modified>
</cp:coreProperties>
</file>