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64" autoAdjust="0"/>
    <p:restoredTop sz="80307" autoAdjust="0"/>
  </p:normalViewPr>
  <p:slideViewPr>
    <p:cSldViewPr snapToGrid="0">
      <p:cViewPr varScale="1">
        <p:scale>
          <a:sx n="94" d="100"/>
          <a:sy n="94" d="100"/>
        </p:scale>
        <p:origin x="1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and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191-day contract </a:t>
            </a:r>
            <a:r>
              <a:rPr lang="en-US" sz="2400">
                <a:solidFill>
                  <a:srgbClr val="7030A0"/>
                </a:solidFill>
                <a:latin typeface="Arial" panose="020B0604020202020204"/>
                <a:sym typeface="Calibri"/>
              </a:rPr>
              <a:t>→</a:t>
            </a:r>
            <a:r>
              <a:rPr lang="en-US" sz="2400">
                <a:solidFill>
                  <a:srgbClr val="7030A0"/>
                </a:solidFill>
                <a:latin typeface="Arial" panose="020B0604020202020204"/>
              </a:rPr>
              <a:t> $52,700 = $34.49/</a:t>
            </a:r>
            <a:r>
              <a:rPr lang="en-US" sz="2400" dirty="0">
                <a:solidFill>
                  <a:srgbClr val="7030A0"/>
                </a:solidFill>
                <a:latin typeface="Arial" panose="020B0604020202020204"/>
              </a:rPr>
              <a:t>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363EB941-41C5-5E26-F778-ADDBE8920E76}"/>
              </a:ext>
            </a:extLst>
          </p:cNvPr>
          <p:cNvGraphicFramePr/>
          <p:nvPr>
            <p:extLst>
              <p:ext uri="{D42A27DB-BD31-4B8C-83A1-F6EECF244321}">
                <p14:modId xmlns:p14="http://schemas.microsoft.com/office/powerpoint/2010/main" val="1329336395"/>
              </p:ext>
            </p:extLst>
          </p:nvPr>
        </p:nvGraphicFramePr>
        <p:xfrm>
          <a:off x="363415" y="2233706"/>
          <a:ext cx="408124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Hudson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$50,285 - $55,147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New Richmond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$52,100 - $53,500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191-day contract </a:t>
            </a:r>
            <a:r>
              <a:rPr lang="en-US" sz="2400" dirty="0">
                <a:solidFill>
                  <a:srgbClr val="7030A0"/>
                </a:solidFill>
                <a:sym typeface="Calibri"/>
              </a:rPr>
              <a:t>→</a:t>
            </a:r>
            <a:r>
              <a:rPr lang="en-US" sz="2400" dirty="0">
                <a:solidFill>
                  <a:srgbClr val="7030A0"/>
                </a:solidFill>
              </a:rPr>
              <a:t> $64,000 = $41.88/hr.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2D9D34D8-0DED-FC05-071D-F562AFF2F3FF}"/>
              </a:ext>
            </a:extLst>
          </p:cNvPr>
          <p:cNvGraphicFramePr/>
          <p:nvPr>
            <p:extLst>
              <p:ext uri="{D42A27DB-BD31-4B8C-83A1-F6EECF244321}">
                <p14:modId xmlns:p14="http://schemas.microsoft.com/office/powerpoint/2010/main" val="3564847416"/>
              </p:ext>
            </p:extLst>
          </p:nvPr>
        </p:nvGraphicFramePr>
        <p:xfrm>
          <a:off x="363415" y="2233706"/>
          <a:ext cx="700732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Hudson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$50,285 - $55,147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$56,756 - $62,257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$63,711 - $70,760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New Richmond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$52,100 - $53,500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$59,100 - $60,500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$64,100 - $65,500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40083115"/>
              </p:ext>
            </p:extLst>
          </p:nvPr>
        </p:nvGraphicFramePr>
        <p:xfrm>
          <a:off x="363415" y="2233706"/>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Hudson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$50,285 - $55,147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$56,756 - $62,257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$63,711 - $70,760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$76,511 - $86,036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New Richmond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$52,100 - $53,500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$59,100 - $60,500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$64,100 - $65,500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$76,700 - $78,100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191-day contract </a:t>
            </a:r>
            <a:r>
              <a:rPr lang="en-US" sz="2400" dirty="0">
                <a:solidFill>
                  <a:srgbClr val="7030A0"/>
                </a:solidFill>
                <a:sym typeface="Calibri"/>
              </a:rPr>
              <a:t>→</a:t>
            </a:r>
            <a:r>
              <a:rPr lang="en-US" sz="2400" dirty="0">
                <a:solidFill>
                  <a:srgbClr val="7030A0"/>
                </a:solidFill>
              </a:rPr>
              <a:t> $81,200 = $53.14/hr.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568895783"/>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$126,296</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$138,761</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$149,920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$164,759</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$182,105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191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$130,000 @ 210 days = $77.38/hr.</a:t>
            </a:r>
          </a:p>
          <a:p>
            <a:pPr algn="ctr" defTabSz="914400">
              <a:defRPr/>
            </a:pPr>
            <a:r>
              <a:rPr lang="en-US" sz="2000" dirty="0">
                <a:solidFill>
                  <a:srgbClr val="7030A0"/>
                </a:solidFill>
                <a:latin typeface="Arial" panose="020B0604020202020204"/>
              </a:rPr>
              <a:t>$166,000 @ 225 days = $92.22/hr.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$1,182 - $6,179</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$1,072 - $4,758</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327</TotalTime>
  <Words>1123</Words>
  <Application>Microsoft Macintosh PowerPoint</Application>
  <PresentationFormat>On-screen Show (4:3)</PresentationFormat>
  <Paragraphs>110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2026-06-16T20:27:01Z</dcterms:modified>
</cp:coreProperties>
</file>