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270" autoAdjust="0"/>
    <p:restoredTop sz="95618"/>
  </p:normalViewPr>
  <p:slideViewPr>
    <p:cSldViewPr snapToGrid="0" snapToObjects="1">
      <p:cViewPr varScale="1">
        <p:scale>
          <a:sx n="81" d="100"/>
          <a:sy n="81" d="100"/>
        </p:scale>
        <p:origin x="2216" y="200"/>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6/29/26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6/29/26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6/29/26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6/29/26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6/29/26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6/29/26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6/29/26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6/29/26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pn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$50,285 - $55,147</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87989" y="3483033"/>
            <a:ext cx="1296780"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$76,511 - $86,036</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$55,848</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$412,058*</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$1,685</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94174" y="9145702"/>
            <a:ext cx="944489"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6.16.26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2026-2027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St. Croix County, WI</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30" y="2944640"/>
            <a:ext cx="927942" cy="523220"/>
          </a:xfrm>
          <a:prstGeom prst="rect">
            <a:avLst/>
          </a:prstGeom>
          <a:noFill/>
        </p:spPr>
        <p:txBody>
          <a:bodyPr wrap="square" rtlCol="0">
            <a:spAutoFit/>
          </a:bodyPr>
          <a:lstStyle/>
          <a:p>
            <a:r>
              <a:rPr lang="en-US" sz="1400" b="1" dirty="0">
                <a:solidFill>
                  <a:srgbClr val="814892"/>
                </a:solidFill>
              </a:rPr>
              <a:t>$1,182 - $6,179</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$1,072 - $4,758</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27" name="Picture 26">
            <a:extLst>
              <a:ext uri="{FF2B5EF4-FFF2-40B4-BE49-F238E27FC236}">
                <a16:creationId xmlns:a16="http://schemas.microsoft.com/office/drawing/2014/main" id="{BE12F280-C28B-10F4-7760-23B09A147C77}"/>
              </a:ext>
            </a:extLst>
          </p:cNvPr>
          <p:cNvPicPr>
            <a:picLocks noChangeAspect="1"/>
          </p:cNvPicPr>
          <p:nvPr/>
        </p:nvPicPr>
        <p:blipFill>
          <a:blip r:embed="rId21"/>
          <a:stretch>
            <a:fillRect/>
          </a:stretch>
        </p:blipFill>
        <p:spPr>
          <a:xfrm>
            <a:off x="6175588" y="394729"/>
            <a:ext cx="884840" cy="948548"/>
          </a:xfrm>
          <a:prstGeom prst="rect">
            <a:avLst/>
          </a:prstGeom>
        </p:spPr>
      </p:pic>
      <p:pic>
        <p:nvPicPr>
          <p:cNvPr id="28" name="Picture 2" descr="1083 Charlotte St, Hammond, WI 54015">
            <a:extLst>
              <a:ext uri="{FF2B5EF4-FFF2-40B4-BE49-F238E27FC236}">
                <a16:creationId xmlns:a16="http://schemas.microsoft.com/office/drawing/2014/main" id="{68B942F3-A1CE-634E-B5E8-3DB5307313E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75631" y="5444388"/>
            <a:ext cx="2626871" cy="19657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descr="1820 Hunter Hill Rd, Hudson, WI 54016">
            <a:extLst>
              <a:ext uri="{FF2B5EF4-FFF2-40B4-BE49-F238E27FC236}">
                <a16:creationId xmlns:a16="http://schemas.microsoft.com/office/drawing/2014/main" id="{60D35142-00A8-4C97-DD7E-69EC96BD27E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18679" y="5476554"/>
            <a:ext cx="2579804" cy="19305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24680" y="5144883"/>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$81,200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$52,700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$200,000</a:t>
            </a: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$390,000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customXml/itemProps2.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3.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6973</TotalTime>
  <Words>288</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66</cp:revision>
  <cp:lastPrinted>2023-03-21T15:20:22Z</cp:lastPrinted>
  <dcterms:created xsi:type="dcterms:W3CDTF">2022-05-24T17:15:36Z</dcterms:created>
  <dcterms:modified xsi:type="dcterms:W3CDTF">2026-06-29T22:01:56Z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