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645" autoAdjust="0"/>
    <p:restoredTop sz="80323" autoAdjust="0"/>
  </p:normalViewPr>
  <p:slideViewPr>
    <p:cSldViewPr snapToGrid="0">
      <p:cViewPr varScale="1">
        <p:scale>
          <a:sx n="93" d="100"/>
          <a:sy n="93" d="100"/>
        </p:scale>
        <p:origin x="1600"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6/15/26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6.15.26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6/15/26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6/15/26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6/15/26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6/15/26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6/15/26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6/15/26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6/15/26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6/15/26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6/15/26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6/15/26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182-day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$49,000 = $33.65/hr.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E2D3348B-B98A-60A7-3882-5714AE817BCC}"/>
              </a:ext>
            </a:extLst>
          </p:cNvPr>
          <p:cNvGraphicFramePr/>
          <p:nvPr>
            <p:extLst>
              <p:ext uri="{D42A27DB-BD31-4B8C-83A1-F6EECF244321}">
                <p14:modId xmlns:p14="http://schemas.microsoft.com/office/powerpoint/2010/main" val="2615086420"/>
              </p:ext>
            </p:extLst>
          </p:nvPr>
        </p:nvGraphicFramePr>
        <p:xfrm>
          <a:off x="363415" y="2211542"/>
          <a:ext cx="4081244" cy="26557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River Falls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$48,648 - $50,891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Ellsworth Community School District</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$47,903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6429" y="44614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lvl="0" algn="ctr" defTabSz="914400">
              <a:defRPr/>
            </a:pPr>
            <a:r>
              <a:rPr lang="en-US" sz="2400" dirty="0">
                <a:solidFill>
                  <a:srgbClr val="7030A0"/>
                </a:solidFill>
              </a:rPr>
              <a:t>182-day contract </a:t>
            </a:r>
            <a:r>
              <a:rPr lang="en-US" sz="2400" dirty="0">
                <a:solidFill>
                  <a:srgbClr val="7030A0"/>
                </a:solidFill>
                <a:sym typeface="Calibri"/>
              </a:rPr>
              <a:t>→</a:t>
            </a:r>
            <a:r>
              <a:rPr lang="en-US" sz="2400" dirty="0">
                <a:solidFill>
                  <a:srgbClr val="7030A0"/>
                </a:solidFill>
              </a:rPr>
              <a:t> $54,000 = $37.09/hr.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AD1A07DD-D92E-CCBA-5F29-D9FEC22BFA6B}"/>
              </a:ext>
            </a:extLst>
          </p:cNvPr>
          <p:cNvGraphicFramePr/>
          <p:nvPr>
            <p:extLst>
              <p:ext uri="{D42A27DB-BD31-4B8C-83A1-F6EECF244321}">
                <p14:modId xmlns:p14="http://schemas.microsoft.com/office/powerpoint/2010/main" val="510183524"/>
              </p:ext>
            </p:extLst>
          </p:nvPr>
        </p:nvGraphicFramePr>
        <p:xfrm>
          <a:off x="363415" y="2211542"/>
          <a:ext cx="7007324" cy="26557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River Falls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$48,648 - $50,891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$52,880 - $55,270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$55,717 - $57,897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Ellsworth Community School District</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$47,903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$50,227 - $51,475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$54,601 - $56,201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44614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2608971407"/>
              </p:ext>
            </p:extLst>
          </p:nvPr>
        </p:nvGraphicFramePr>
        <p:xfrm>
          <a:off x="363415" y="2211542"/>
          <a:ext cx="8470364" cy="2655763"/>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River Falls School District</a:t>
                      </a:r>
                      <a:br>
                        <a:rPr lang="en-US" sz="2400" b="1" u="none" strike="noStrike"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$48,648 - $50,891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$52,880 - $55,270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$55,717 - $57,897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$70,398 - $73,181</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Ellsworth Community School District</a:t>
                      </a:r>
                      <a:br>
                        <a:rPr lang="en-US" sz="2400" b="1" u="none" strike="noStrike" kern="1200" cap="none" dirty="0">
                          <a:solidFill>
                            <a:schemeClr val="tx2"/>
                          </a:solidFill>
                          <a:latin typeface="Calibri"/>
                          <a:ea typeface="Calibri"/>
                          <a:cs typeface="Calibri"/>
                          <a:sym typeface="Calibri"/>
                        </a:rPr>
                      </a:br>
                      <a:r>
                        <a:rPr lang="en-US" sz="1400" b="1" u="none" strike="noStrike" cap="none" dirty="0">
                          <a:solidFill>
                            <a:schemeClr val="tx2"/>
                          </a:solidFill>
                          <a:latin typeface="Calibri"/>
                          <a:ea typeface="Calibri"/>
                          <a:cs typeface="Calibri"/>
                          <a:sym typeface="Calibri"/>
                        </a:rPr>
                        <a:t>(2025-2026)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$47,903</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$50,227 - $51,475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$54,601 - $56,201</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$71,021 - $73,045</a:t>
                      </a:r>
                      <a:endParaRPr lang="en-US" sz="2400"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lvl="0" algn="ctr" defTabSz="914400">
              <a:defRPr/>
            </a:pPr>
            <a:r>
              <a:rPr lang="en-US" sz="2400" dirty="0">
                <a:solidFill>
                  <a:srgbClr val="7030A0"/>
                </a:solidFill>
              </a:rPr>
              <a:t>182-day contract </a:t>
            </a:r>
            <a:r>
              <a:rPr lang="en-US" sz="2400" dirty="0">
                <a:solidFill>
                  <a:srgbClr val="7030A0"/>
                </a:solidFill>
                <a:sym typeface="Calibri"/>
              </a:rPr>
              <a:t>→</a:t>
            </a:r>
            <a:r>
              <a:rPr lang="en-US" sz="2400" dirty="0">
                <a:solidFill>
                  <a:srgbClr val="7030A0"/>
                </a:solidFill>
              </a:rPr>
              <a:t> $71,700 = $49.24/hr.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3366657604"/>
              </p:ext>
            </p:extLst>
          </p:nvPr>
        </p:nvGraphicFramePr>
        <p:xfrm>
          <a:off x="342900" y="2698567"/>
          <a:ext cx="8458200" cy="1779223"/>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210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$103,626</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kern="1200" cap="none" dirty="0">
                          <a:solidFill>
                            <a:schemeClr val="tx1"/>
                          </a:solidFill>
                          <a:latin typeface="+mn-lt"/>
                          <a:ea typeface="Calibri"/>
                          <a:cs typeface="Calibri"/>
                          <a:sym typeface="Calibri"/>
                        </a:rPr>
                        <a:t>$119,163</a:t>
                      </a:r>
                      <a:endParaRPr lang="en-US" sz="2000" kern="1200" dirty="0">
                        <a:solidFill>
                          <a:schemeClr val="tx1"/>
                        </a:solidFill>
                        <a:latin typeface="+mn-lt"/>
                        <a:ea typeface="+mn-ea"/>
                        <a:cs typeface="+mn-cs"/>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215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$130,410</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a:ea typeface="Calibri"/>
                          <a:cs typeface="Calibri"/>
                          <a:sym typeface="Calibri"/>
                        </a:rPr>
                        <a:t>$152,889</a:t>
                      </a:r>
                      <a:endParaRPr kumimoji="0" lang="en-US" sz="2000" b="0" i="0" u="none" strike="noStrike" kern="1200" cap="none" spc="0" normalizeH="0" baseline="0" noProof="0" dirty="0">
                        <a:ln>
                          <a:noFill/>
                        </a:ln>
                        <a:solidFill>
                          <a:prstClr val="black"/>
                        </a:solidFill>
                        <a:effectLst/>
                        <a:uLnTx/>
                        <a:uFillTx/>
                        <a:latin typeface="Arial" panose="020B0604020202020204"/>
                        <a:ea typeface="+mn-ea"/>
                        <a:cs typeface="+mn-cs"/>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endParaRPr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182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909818" y="6067651"/>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$111,000 @ 210 days = $66.07/hr.</a:t>
            </a:r>
          </a:p>
          <a:p>
            <a:pPr algn="ctr" defTabSz="914400">
              <a:defRPr/>
            </a:pPr>
            <a:r>
              <a:rPr lang="en-US" sz="2000" dirty="0">
                <a:solidFill>
                  <a:srgbClr val="7030A0"/>
                </a:solidFill>
                <a:latin typeface="Arial" panose="020B0604020202020204"/>
              </a:rPr>
              <a:t>$140,000 @215 days = $81.40/hr.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27505" y="2080409"/>
            <a:ext cx="1097504" cy="646331"/>
          </a:xfrm>
          <a:prstGeom prst="rect">
            <a:avLst/>
          </a:prstGeom>
          <a:noFill/>
        </p:spPr>
        <p:txBody>
          <a:bodyPr wrap="square" rtlCol="0">
            <a:spAutoFit/>
          </a:bodyPr>
          <a:lstStyle/>
          <a:p>
            <a:r>
              <a:rPr lang="en-US" sz="1800" b="1" dirty="0">
                <a:solidFill>
                  <a:srgbClr val="814892"/>
                </a:solidFill>
              </a:rPr>
              <a:t>$1,022 - $6,392</a:t>
            </a:r>
          </a:p>
        </p:txBody>
      </p:sp>
      <p:sp>
        <p:nvSpPr>
          <p:cNvPr id="7" name="TextBox 6">
            <a:extLst>
              <a:ext uri="{FF2B5EF4-FFF2-40B4-BE49-F238E27FC236}">
                <a16:creationId xmlns:a16="http://schemas.microsoft.com/office/drawing/2014/main" id="{F0F54594-FB8A-83A8-7F55-AF822DA8D368}"/>
              </a:ext>
            </a:extLst>
          </p:cNvPr>
          <p:cNvSpPr txBox="1"/>
          <p:nvPr/>
        </p:nvSpPr>
        <p:spPr>
          <a:xfrm>
            <a:off x="4039024" y="3392681"/>
            <a:ext cx="1097504" cy="646331"/>
          </a:xfrm>
          <a:prstGeom prst="rect">
            <a:avLst/>
          </a:prstGeom>
          <a:noFill/>
        </p:spPr>
        <p:txBody>
          <a:bodyPr wrap="square" rtlCol="0">
            <a:spAutoFit/>
          </a:bodyPr>
          <a:lstStyle/>
          <a:p>
            <a:r>
              <a:rPr lang="en-US" sz="1800" b="1" dirty="0">
                <a:solidFill>
                  <a:srgbClr val="814892"/>
                </a:solidFill>
              </a:rPr>
              <a:t>$243 - $4,864</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336</TotalTime>
  <Words>1101</Words>
  <Application>Microsoft Macintosh PowerPoint</Application>
  <PresentationFormat>On-screen Show (4:3)</PresentationFormat>
  <Paragraphs>107</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36</cp:revision>
  <dcterms:created xsi:type="dcterms:W3CDTF">2022-08-02T19:12:40Z</dcterms:created>
  <dcterms:modified xsi:type="dcterms:W3CDTF">2026-06-15T21:31:23Z</dcterms:modified>
</cp:coreProperties>
</file>