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16" autoAdjust="0"/>
    <p:restoredTop sz="95618"/>
  </p:normalViewPr>
  <p:slideViewPr>
    <p:cSldViewPr snapToGrid="0" snapToObjects="1">
      <p:cViewPr varScale="1">
        <p:scale>
          <a:sx n="140" d="100"/>
          <a:sy n="140" d="100"/>
        </p:scale>
        <p:origin x="2072" y="240"/>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6/29/26</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6/29/26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6/29/26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6/29/26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6/29/26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6/29/26</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svg"/><Relationship Id="rId21" Type="http://schemas.openxmlformats.org/officeDocument/2006/relationships/image" Target="../media/image19.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23" Type="http://schemas.openxmlformats.org/officeDocument/2006/relationships/image" Target="../media/image21.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$47,903 - $50,891</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087989" y="3483033"/>
            <a:ext cx="1296780"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$70,398 - $73,181</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$46,072</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$362,760*</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$1,685</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94174" y="9145702"/>
            <a:ext cx="944489"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CD 6.15.26</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2025-2026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1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1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14"/>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Pierce County, WI</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775284"/>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565628"/>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927942" cy="523220"/>
          </a:xfrm>
          <a:prstGeom prst="rect">
            <a:avLst/>
          </a:prstGeom>
          <a:noFill/>
        </p:spPr>
        <p:txBody>
          <a:bodyPr wrap="square" rtlCol="0">
            <a:spAutoFit/>
          </a:bodyPr>
          <a:lstStyle/>
          <a:p>
            <a:r>
              <a:rPr lang="en-US" sz="1400" b="1" dirty="0">
                <a:solidFill>
                  <a:srgbClr val="814892"/>
                </a:solidFill>
              </a:rPr>
              <a:t>$1,022 - $6,392</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$243 - $4,864</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16"/>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17"/>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18"/>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19"/>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0"/>
          <a:stretch>
            <a:fillRect/>
          </a:stretch>
        </p:blipFill>
        <p:spPr>
          <a:xfrm>
            <a:off x="5704973" y="3724882"/>
            <a:ext cx="573074" cy="829128"/>
          </a:xfrm>
          <a:prstGeom prst="rect">
            <a:avLst/>
          </a:prstGeom>
        </p:spPr>
      </p:pic>
      <p:pic>
        <p:nvPicPr>
          <p:cNvPr id="27" name="Picture 26">
            <a:extLst>
              <a:ext uri="{FF2B5EF4-FFF2-40B4-BE49-F238E27FC236}">
                <a16:creationId xmlns:a16="http://schemas.microsoft.com/office/drawing/2014/main" id="{350432FF-9B94-BE43-16FF-97699BA18390}"/>
              </a:ext>
            </a:extLst>
          </p:cNvPr>
          <p:cNvPicPr>
            <a:picLocks noChangeAspect="1"/>
          </p:cNvPicPr>
          <p:nvPr/>
        </p:nvPicPr>
        <p:blipFill>
          <a:blip r:embed="rId21"/>
          <a:stretch>
            <a:fillRect/>
          </a:stretch>
        </p:blipFill>
        <p:spPr>
          <a:xfrm>
            <a:off x="6174997" y="454687"/>
            <a:ext cx="828524" cy="888177"/>
          </a:xfrm>
          <a:prstGeom prst="rect">
            <a:avLst/>
          </a:prstGeom>
        </p:spPr>
      </p:pic>
      <p:pic>
        <p:nvPicPr>
          <p:cNvPr id="28" name="Picture 2" descr="W1131 Whitetail Run, Spring Valley, WI 54767">
            <a:extLst>
              <a:ext uri="{FF2B5EF4-FFF2-40B4-BE49-F238E27FC236}">
                <a16:creationId xmlns:a16="http://schemas.microsoft.com/office/drawing/2014/main" id="{C9BAEA05-6A9F-7F69-C57C-91F7461251A9}"/>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02850" y="5453195"/>
            <a:ext cx="2565773" cy="19200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640 Albert St, Prescott, WI 54021">
            <a:extLst>
              <a:ext uri="{FF2B5EF4-FFF2-40B4-BE49-F238E27FC236}">
                <a16:creationId xmlns:a16="http://schemas.microsoft.com/office/drawing/2014/main" id="{3F55ED71-3721-8758-5187-310402350113}"/>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787023" y="5433285"/>
            <a:ext cx="2565774" cy="1920025"/>
          </a:xfrm>
          <a:prstGeom prst="rect">
            <a:avLst/>
          </a:prstGeom>
          <a:noFill/>
          <a:extLst>
            <a:ext uri="{909E8E84-426E-40DD-AFC4-6F175D3DCCD1}">
              <a14:hiddenFill xmlns:a14="http://schemas.microsoft.com/office/drawing/2010/main">
                <a:solidFill>
                  <a:srgbClr val="FFFFFF"/>
                </a:solidFill>
              </a14:hiddenFill>
            </a:ext>
          </a:extLst>
        </p:spPr>
      </p:pic>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$71,700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$325,000</a:t>
            </a: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$230,000</a:t>
            </a:r>
          </a:p>
        </p:txBody>
      </p:sp>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$49,300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7A7CA6-05D2-4FD4-913D-492F6E4E8C84}">
  <ds:schemaRefs>
    <ds:schemaRef ds:uri="http://schemas.microsoft.com/office/2006/documentManagement/types"/>
    <ds:schemaRef ds:uri="930cc2c4-486b-463f-bc76-9577a814ea80"/>
    <ds:schemaRef ds:uri="http://schemas.microsoft.com/office/2006/metadata/properties"/>
    <ds:schemaRef ds:uri="http://schemas.openxmlformats.org/package/2006/metadata/core-properties"/>
    <ds:schemaRef ds:uri="http://purl.org/dc/dcmitype/"/>
    <ds:schemaRef ds:uri="http://www.w3.org/XML/1998/namespace"/>
    <ds:schemaRef ds:uri="http://schemas.microsoft.com/office/infopath/2007/PartnerControls"/>
    <ds:schemaRef ds:uri="http://purl.org/dc/terms/"/>
    <ds:schemaRef ds:uri="http://purl.org/dc/elements/1.1/"/>
  </ds:schemaRefs>
</ds:datastoreItem>
</file>

<file path=customXml/itemProps2.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3.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6970</TotalTime>
  <Words>286</Words>
  <Application>Microsoft Macintosh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Deyo, Christopher M</cp:lastModifiedBy>
  <cp:revision>63</cp:revision>
  <cp:lastPrinted>2023-03-21T15:20:22Z</cp:lastPrinted>
  <dcterms:created xsi:type="dcterms:W3CDTF">2022-05-24T17:15:36Z</dcterms:created>
  <dcterms:modified xsi:type="dcterms:W3CDTF">2026-06-29T21:56:38Z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