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5618"/>
  </p:normalViewPr>
  <p:slideViewPr>
    <p:cSldViewPr snapToGrid="0" snapToObjects="1">
      <p:cViewPr varScale="1">
        <p:scale>
          <a:sx n="81" d="100"/>
          <a:sy n="81" d="100"/>
        </p:scale>
        <p:origin x="60" y="1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482C6E2B-FFF6-42D7-862C-9E19D160EB3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7" r="10577" b="11529"/>
          <a:stretch/>
        </p:blipFill>
        <p:spPr bwMode="auto">
          <a:xfrm>
            <a:off x="3637515" y="5774602"/>
            <a:ext cx="2684226" cy="18748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F8792A1-E436-4BAB-840F-C879EA76193B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7" t="14583" r="8073" b="19098"/>
          <a:stretch/>
        </p:blipFill>
        <p:spPr bwMode="auto">
          <a:xfrm>
            <a:off x="587113" y="5816425"/>
            <a:ext cx="2594899" cy="184285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569" y="923863"/>
            <a:ext cx="5140187" cy="404283"/>
          </a:xfrm>
        </p:spPr>
        <p:txBody>
          <a:bodyPr/>
          <a:lstStyle/>
          <a:p>
            <a:r>
              <a:rPr lang="en-US" b="1" dirty="0" err="1">
                <a:solidFill>
                  <a:srgbClr val="C2622C"/>
                </a:solidFill>
              </a:rPr>
              <a:t>Eau</a:t>
            </a:r>
            <a:r>
              <a:rPr lang="en-US" b="1" dirty="0">
                <a:solidFill>
                  <a:srgbClr val="C2622C"/>
                </a:solidFill>
              </a:rPr>
              <a:t> Claire and Jackson County, WI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$38,860-$44,965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$61,108 -  $71,238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$46,722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$193,007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$801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61335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$170,000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085206" y="8668398"/>
            <a:ext cx="1459054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KM/AMB 4.12.22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$321,200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au Claire County, Wisconsin - Wikipedia">
            <a:extLst>
              <a:ext uri="{FF2B5EF4-FFF2-40B4-BE49-F238E27FC236}">
                <a16:creationId xmlns:a16="http://schemas.microsoft.com/office/drawing/2014/main" id="{495B6AD8-4A88-41A7-A2C1-6A053251F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209" y="337308"/>
            <a:ext cx="901792" cy="96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38</TotalTime>
  <Words>210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4</cp:revision>
  <cp:lastPrinted>2022-01-11T16:09:34Z</cp:lastPrinted>
  <dcterms:created xsi:type="dcterms:W3CDTF">2022-04-12T15:39:35Z</dcterms:created>
  <dcterms:modified xsi:type="dcterms:W3CDTF">2022-04-12T19:35:58Z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