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11/21/22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11/21/22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11/21/22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6F33E185-EAC3-C998-F082-CA7273A32CBF}"/>
              </a:ext>
            </a:extLst>
          </p:cNvPr>
          <p:cNvGraphicFramePr/>
          <p:nvPr>
            <p:extLst>
              <p:ext uri="{D42A27DB-BD31-4B8C-83A1-F6EECF244321}">
                <p14:modId xmlns:p14="http://schemas.microsoft.com/office/powerpoint/2010/main" val="2280938928"/>
              </p:ext>
            </p:extLst>
          </p:nvPr>
        </p:nvGraphicFramePr>
        <p:xfrm>
          <a:off x="336818" y="2497268"/>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Roanoke City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$48,000 -$49,220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Roanoke County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$43,174 -$44,432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A5426217-35F8-37F6-311E-0CA579CE872D}"/>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$45,000 = $28.13/hr.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043F1342-939E-2878-9FB1-F394B14D72E2}"/>
              </a:ext>
            </a:extLst>
          </p:cNvPr>
          <p:cNvGraphicFramePr/>
          <p:nvPr>
            <p:extLst>
              <p:ext uri="{D42A27DB-BD31-4B8C-83A1-F6EECF244321}">
                <p14:modId xmlns:p14="http://schemas.microsoft.com/office/powerpoint/2010/main" val="1562457708"/>
              </p:ext>
            </p:extLst>
          </p:nvPr>
        </p:nvGraphicFramePr>
        <p:xfrm>
          <a:off x="336818" y="2497268"/>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Roanoke City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$48,000 -$49,220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$51,710 - $52,985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Roanoke County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$43,174 -$44,432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$45,871 -$47,760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EA70C0C3-8067-6A61-5562-AC1C304A4020}"/>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$31.25/hr.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179817561"/>
              </p:ext>
            </p:extLst>
          </p:nvPr>
        </p:nvGraphicFramePr>
        <p:xfrm>
          <a:off x="336818" y="2497268"/>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Roanoke City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$48,000 -$49,220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$51,710 - $52,985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$54,310 - $55,985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$60,011 -$64,411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Roanoke County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$43,174 -$44,432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$45,871 -$47,760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$48,271 -$48,960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$55,630 -$56,437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$37.50/hr.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355204165"/>
              </p:ext>
            </p:extLst>
          </p:nvPr>
        </p:nvGraphicFramePr>
        <p:xfrm>
          <a:off x="342900" y="1919467"/>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$69,014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$112,492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$86,211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$150,921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$110,621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$184,486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St. </a:t>
            </a:r>
            <a:r>
              <a:rPr lang="en-US" sz="3600" dirty="0" err="1">
                <a:solidFill>
                  <a:schemeClr val="tx2">
                    <a:lumMod val="75000"/>
                  </a:schemeClr>
                </a:solidFill>
                <a:latin typeface="Calibri" panose="020F0502020204030204" pitchFamily="34" charset="0"/>
                <a:cs typeface="Calibri" panose="020F0502020204030204" pitchFamily="34" charset="0"/>
              </a:rPr>
              <a:t>Vrain</a:t>
            </a:r>
            <a:r>
              <a:rPr lang="en-US" sz="3600" dirty="0">
                <a:solidFill>
                  <a:schemeClr val="tx2">
                    <a:lumMod val="75000"/>
                  </a:schemeClr>
                </a:solidFill>
                <a:latin typeface="Calibri" panose="020F0502020204030204" pitchFamily="34" charset="0"/>
                <a:cs typeface="Calibri" panose="020F0502020204030204" pitchFamily="34" charset="0"/>
              </a:rPr>
              <a:t> Valley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200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$90,000 = $43.27/hr.</a:t>
            </a:r>
          </a:p>
          <a:p>
            <a:pPr algn="ctr" defTabSz="914400">
              <a:defRPr/>
            </a:pPr>
            <a:r>
              <a:rPr lang="en-US" sz="2000" dirty="0">
                <a:solidFill>
                  <a:srgbClr val="7030A0"/>
                </a:solidFill>
                <a:latin typeface="Arial" panose="020B0604020202020204"/>
              </a:rPr>
              <a:t>$125,000 = $60.10/hr.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310</TotalTime>
  <Words>943</Words>
  <Application>Microsoft Macintosh PowerPoint</Application>
  <PresentationFormat>On-screen Show (4:3)</PresentationFormat>
  <Paragraphs>91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St. Vrain Valley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35</cp:revision>
  <dcterms:created xsi:type="dcterms:W3CDTF">2022-08-02T19:12:40Z</dcterms:created>
  <dcterms:modified xsi:type="dcterms:W3CDTF">2022-11-21T19:52:06Z</dcterms:modified>
</cp:coreProperties>
</file>