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70" d="100"/>
          <a:sy n="70" d="100"/>
        </p:scale>
        <p:origin x="1244" y="13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5/29/2024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5/29/2024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5/29/2024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$55,134-$62,625</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$86,250-$89,530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$55,224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$446,899*</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$1,350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2570" y="9145702"/>
            <a:ext cx="94609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.5.29.24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Weber County, UT</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$990-$5,991</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$1,042-$3,820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249284" y="416458"/>
            <a:ext cx="763721" cy="9535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4054" r="4054"/>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t="539" b="539"/>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$87,900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$405,800</a:t>
            </a:r>
          </a:p>
        </p:txBody>
      </p:sp>
      <p:pic>
        <p:nvPicPr>
          <p:cNvPr id="8" name="Picture 7" descr="A building with a door and a walkway&#10;&#10;Description automatically generated with medium confidence">
            <a:extLst>
              <a:ext uri="{FF2B5EF4-FFF2-40B4-BE49-F238E27FC236}">
                <a16:creationId xmlns:a16="http://schemas.microsoft.com/office/drawing/2014/main" id="{A69EBAC9-CEFF-7EE0-2779-D729241D8018}"/>
              </a:ext>
            </a:extLst>
          </p:cNvPr>
          <p:cNvPicPr>
            <a:picLocks noChangeAspect="1"/>
          </p:cNvPicPr>
          <p:nvPr/>
        </p:nvPicPr>
        <p:blipFill rotWithShape="1">
          <a:blip r:embed="rId34">
            <a:extLst>
              <a:ext uri="{28A0092B-C50C-407E-A947-70E740481C1C}">
                <a14:useLocalDpi xmlns:a14="http://schemas.microsoft.com/office/drawing/2010/main" val="0"/>
              </a:ext>
            </a:extLst>
          </a:blip>
          <a:srcRect t="7346" b="30425"/>
          <a:stretch/>
        </p:blipFill>
        <p:spPr bwMode="auto">
          <a:xfrm>
            <a:off x="2029464" y="5497860"/>
            <a:ext cx="2565580" cy="1876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$58,900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$158,600</a:t>
            </a:r>
          </a:p>
        </p:txBody>
      </p:sp>
      <p:sp>
        <p:nvSpPr>
          <p:cNvPr id="30" name="Arrow: Right 29">
            <a:extLst>
              <a:ext uri="{FF2B5EF4-FFF2-40B4-BE49-F238E27FC236}">
                <a16:creationId xmlns:a16="http://schemas.microsoft.com/office/drawing/2014/main" id="{ACC39FEF-D392-ED61-80C3-7704F0C08CC8}"/>
              </a:ext>
            </a:extLst>
          </p:cNvPr>
          <p:cNvSpPr/>
          <p:nvPr/>
        </p:nvSpPr>
        <p:spPr>
          <a:xfrm rot="1185928">
            <a:off x="3503391" y="6108928"/>
            <a:ext cx="631559" cy="32546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20414</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60</cp:revision>
  <cp:lastPrinted>2023-03-21T15:20:22Z</cp:lastPrinted>
  <dcterms:created xsi:type="dcterms:W3CDTF">2022-05-24T17:15:36Z</dcterms:created>
  <dcterms:modified xsi:type="dcterms:W3CDTF">2024-05-29T16:43:11Z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