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3996" y="6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jpe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2" name="Picture 6">
            <a:extLst>
              <a:ext uri="{FF2B5EF4-FFF2-40B4-BE49-F238E27FC236}">
                <a16:creationId xmlns:a16="http://schemas.microsoft.com/office/drawing/2014/main" id="{79FC8551-9C06-50B0-BF4C-5329E0F3BE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0462" y="5448425"/>
            <a:ext cx="2517648" cy="18882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1028" name="Picture 4">
            <a:extLst>
              <a:ext uri="{FF2B5EF4-FFF2-40B4-BE49-F238E27FC236}">
                <a16:creationId xmlns:a16="http://schemas.microsoft.com/office/drawing/2014/main" id="{4B53D8D4-F14D-C1B1-597C-10065ACD98E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160" r="12013" b="20027"/>
          <a:stretch/>
        </p:blipFill>
        <p:spPr bwMode="auto">
          <a:xfrm>
            <a:off x="2070515" y="5523867"/>
            <a:ext cx="2488216" cy="18238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7">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$60,287-$65,375</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$86,329-$96,640</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8">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9">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$55,224</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10">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$530,223</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$943</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11">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2">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3">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t>
            </a:r>
            <a:r>
              <a:rPr lang="en-US" sz="660" dirty="0">
                <a:solidFill>
                  <a:schemeClr val="dk1"/>
                </a:solidFill>
                <a:latin typeface="Calibri"/>
                <a:ea typeface="Calibri"/>
                <a:cs typeface="Calibri"/>
                <a:sym typeface="Calibri"/>
              </a:rPr>
              <a:t>AA</a:t>
            </a:r>
            <a:r>
              <a:rPr lang="en-US" sz="660" b="0" i="0" u="none" strike="noStrike" cap="none" dirty="0">
                <a:solidFill>
                  <a:schemeClr val="dk1"/>
                </a:solidFill>
                <a:latin typeface="Calibri"/>
                <a:ea typeface="Calibri"/>
                <a:cs typeface="Calibri"/>
                <a:sym typeface="Calibri"/>
              </a:rPr>
              <a:t> .</a:t>
            </a:r>
            <a:r>
              <a:rPr lang="en-US" sz="660" dirty="0">
                <a:solidFill>
                  <a:schemeClr val="dk1"/>
                </a:solidFill>
                <a:latin typeface="Calibri"/>
                <a:ea typeface="Calibri"/>
                <a:cs typeface="Calibri"/>
                <a:sym typeface="Calibri"/>
              </a:rPr>
              <a:t>6</a:t>
            </a:r>
            <a:r>
              <a:rPr lang="en-US" sz="660" b="0" i="0" u="none" strike="noStrike" cap="none" dirty="0">
                <a:solidFill>
                  <a:schemeClr val="dk1"/>
                </a:solidFill>
                <a:latin typeface="Calibri"/>
                <a:ea typeface="Calibri"/>
                <a:cs typeface="Calibri"/>
                <a:sym typeface="Calibri"/>
              </a:rPr>
              <a:t>.26.23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2023-2024</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4">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5">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6">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7">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8">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Utah County, UT</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$470,000</a:t>
            </a:r>
            <a:endParaRPr dirty="0"/>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cs typeface="Calibri"/>
                <a:sym typeface="Calibri"/>
              </a:rPr>
              <a:t>$240,000</a:t>
            </a:r>
            <a:endParaRPr dirty="0"/>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430919" y="2775284"/>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debate, or band</a:t>
            </a:r>
            <a:endParaRPr/>
          </a:p>
        </p:txBody>
      </p:sp>
      <p:sp>
        <p:nvSpPr>
          <p:cNvPr id="138" name="Google Shape;138;p13"/>
          <p:cNvSpPr txBox="1"/>
          <p:nvPr/>
        </p:nvSpPr>
        <p:spPr>
          <a:xfrm>
            <a:off x="5631609" y="4565628"/>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robotics club or yearbook</a:t>
            </a:r>
            <a:endParaRPr/>
          </a:p>
        </p:txBody>
      </p:sp>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$62,800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a:t>
            </a:r>
            <a:endParaRPr sz="1400">
              <a:solidFill>
                <a:schemeClr val="lt1"/>
              </a:solidFill>
              <a:latin typeface="Calibri"/>
              <a:ea typeface="Calibri"/>
              <a:cs typeface="Calibri"/>
              <a:sym typeface="Calibri"/>
            </a:endParaRPr>
          </a:p>
        </p:txBody>
      </p:sp>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$91,500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141" name="Google Shape;141;p13"/>
          <p:cNvSpPr txBox="1"/>
          <p:nvPr/>
        </p:nvSpPr>
        <p:spPr>
          <a:xfrm>
            <a:off x="5625730" y="2944640"/>
            <a:ext cx="765600"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$1,753-$4,281</a:t>
            </a:r>
            <a:endParaRPr/>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$1,506-$3,250</a:t>
            </a:r>
            <a:endParaRPr/>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9">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20">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21">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2">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3">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4">
            <a:alphaModFix/>
          </a:blip>
          <a:stretch>
            <a:fillRect/>
          </a:stretch>
        </p:blipFill>
        <p:spPr>
          <a:xfrm>
            <a:off x="155650" y="9606326"/>
            <a:ext cx="1056850" cy="358320"/>
          </a:xfrm>
          <a:prstGeom prst="rect">
            <a:avLst/>
          </a:prstGeom>
          <a:noFill/>
          <a:ln>
            <a:noFill/>
          </a:ln>
        </p:spPr>
      </p:pic>
      <p:pic>
        <p:nvPicPr>
          <p:cNvPr id="1026" name="Picture 2" descr="Map of Utah highlighting Utah County">
            <a:extLst>
              <a:ext uri="{FF2B5EF4-FFF2-40B4-BE49-F238E27FC236}">
                <a16:creationId xmlns:a16="http://schemas.microsoft.com/office/drawing/2014/main" id="{2F993A50-DE24-D867-9A76-32520DA325BC}"/>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308376" y="459184"/>
            <a:ext cx="690443" cy="8623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281</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Open Sans ExtraBold</vt:lpstr>
      <vt:lpstr>Open Sans</vt:lpstr>
      <vt:lpstr>Calibri</vt:lpstr>
      <vt:lpstr>Arial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Alex Adams</cp:lastModifiedBy>
  <cp:revision>1</cp:revision>
  <dcterms:modified xsi:type="dcterms:W3CDTF">2023-06-26T20:07:01Z</dcterms:modified>
</cp:coreProperties>
</file>