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B12C5D-D6C7-4A44-A9F5-85D1C2989E09}">
  <a:tblStyle styleId="{2DB12C5D-D6C7-4A44-A9F5-85D1C2989E0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6/27/23 – Alex – </a:t>
            </a:r>
            <a:r>
              <a:rPr lang="en-US" sz="1800" b="0" i="0" dirty="0">
                <a:effectLst/>
                <a:latin typeface="Arial" panose="020B0604020202020204" pitchFamily="34" charset="0"/>
              </a:rPr>
              <a:t>Numbers are based on t</a:t>
            </a:r>
            <a:r>
              <a:rPr lang="en-US" sz="1800" i="0" dirty="0">
                <a:effectLst/>
                <a:latin typeface="Arial" panose="020B0604020202020204" pitchFamily="34" charset="0"/>
              </a:rPr>
              <a:t>otal compensation from salary schedule, which included 4200 Educator Salary Adjustment. An additional $5000 is added for teaching STEM.</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6/27/23 – Alex – </a:t>
            </a:r>
            <a:r>
              <a:rPr lang="en-US" sz="1200" b="0" i="0" dirty="0">
                <a:effectLst/>
                <a:latin typeface="Arial" panose="020B0604020202020204" pitchFamily="34" charset="0"/>
              </a:rPr>
              <a:t>Numbers are based on t</a:t>
            </a:r>
            <a:r>
              <a:rPr lang="en-US" sz="1200" i="0" dirty="0">
                <a:effectLst/>
                <a:latin typeface="Arial" panose="020B0604020202020204" pitchFamily="34" charset="0"/>
              </a:rPr>
              <a:t>otal compensation from salary schedule, which included 4200 Educator Salary Adjustment. An additional $5000 is added for teaching STEM.</a:t>
            </a:r>
            <a:endParaRPr lang="en-US" dirty="0"/>
          </a:p>
          <a:p>
            <a:pPr marL="0" lvl="0" indent="0" algn="l" rtl="0">
              <a:spcBef>
                <a:spcPts val="0"/>
              </a:spcBef>
              <a:spcAft>
                <a:spcPts val="0"/>
              </a:spcAft>
              <a:buClr>
                <a:schemeClr val="dk1"/>
              </a:buClr>
              <a:buSzPts val="1200"/>
              <a:buFont typeface="Calibri"/>
              <a:buNone/>
            </a:pP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6/27/23 – Alex – </a:t>
            </a:r>
            <a:r>
              <a:rPr lang="en-US" sz="1200" b="0" i="0" dirty="0">
                <a:effectLst/>
                <a:latin typeface="Arial" panose="020B0604020202020204" pitchFamily="34" charset="0"/>
              </a:rPr>
              <a:t>Numbers are based on t</a:t>
            </a:r>
            <a:r>
              <a:rPr lang="en-US" sz="1200" i="0" dirty="0">
                <a:effectLst/>
                <a:latin typeface="Arial" panose="020B0604020202020204" pitchFamily="34" charset="0"/>
              </a:rPr>
              <a:t>otal compensation from salary schedule, which included 4200 Educator Salary Adjustment. An additional $5000 is added for teaching STEM.</a:t>
            </a:r>
            <a:endParaRPr lang="en-US" dirty="0"/>
          </a:p>
          <a:p>
            <a:pPr marL="0" lvl="0" indent="0" algn="l" rtl="0">
              <a:spcBef>
                <a:spcPts val="0"/>
              </a:spcBef>
              <a:spcAft>
                <a:spcPts val="0"/>
              </a:spcAft>
              <a:buClr>
                <a:schemeClr val="dk1"/>
              </a:buClr>
              <a:buSzPts val="1200"/>
              <a:buFont typeface="Calibri"/>
              <a:buNone/>
            </a:pP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6/27/23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025923383"/>
              </p:ext>
            </p:extLst>
          </p:nvPr>
        </p:nvGraphicFramePr>
        <p:xfrm>
          <a:off x="363415" y="2105213"/>
          <a:ext cx="4081250" cy="1933375"/>
        </p:xfrm>
        <a:graphic>
          <a:graphicData uri="http://schemas.openxmlformats.org/drawingml/2006/table">
            <a:tbl>
              <a:tblPr>
                <a:noFill/>
                <a:tableStyleId>{2DB12C5D-D6C7-4A44-A9F5-85D1C2989E09}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Tooele County School District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(+$5K for STEM &amp; $4200 for Educator Salary Adjustment) </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$63,096-$67,246</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$65,200 </a:t>
            </a:r>
            <a:r>
              <a:rPr lang="en-US" sz="2400">
                <a:solidFill>
                  <a:srgbClr val="7030A0"/>
                </a:solidFill>
                <a:latin typeface="Arial"/>
                <a:ea typeface="Arial"/>
                <a:cs typeface="Arial"/>
                <a:sym typeface="Arial"/>
              </a:rPr>
              <a:t>= </a:t>
            </a:r>
            <a:r>
              <a:rPr lang="en-US" sz="2400">
                <a:solidFill>
                  <a:srgbClr val="7030A0"/>
                </a:solidFill>
              </a:rPr>
              <a:t>$44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182920689"/>
              </p:ext>
            </p:extLst>
          </p:nvPr>
        </p:nvGraphicFramePr>
        <p:xfrm>
          <a:off x="363415" y="2105213"/>
          <a:ext cx="5544300" cy="1933375"/>
        </p:xfrm>
        <a:graphic>
          <a:graphicData uri="http://schemas.openxmlformats.org/drawingml/2006/table">
            <a:tbl>
              <a:tblPr>
                <a:noFill/>
                <a:tableStyleId>{2DB12C5D-D6C7-4A44-A9F5-85D1C2989E09}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2400" b="1" dirty="0">
                          <a:solidFill>
                            <a:schemeClr val="dk2"/>
                          </a:solidFill>
                          <a:latin typeface="Calibri"/>
                          <a:ea typeface="Calibri"/>
                          <a:cs typeface="Calibri"/>
                          <a:sym typeface="Calibri"/>
                        </a:rPr>
                        <a:t>Tooele County School District (22-23) </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(+$5K for STEM &amp; $4200 for Educator Salary Adjustment) </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$63,096-$67,246</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$68,283-$71,396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$69,800 </a:t>
            </a:r>
            <a:r>
              <a:rPr lang="en-US" sz="2400">
                <a:solidFill>
                  <a:srgbClr val="7030A0"/>
                </a:solidFill>
                <a:latin typeface="Arial"/>
                <a:ea typeface="Arial"/>
                <a:cs typeface="Arial"/>
                <a:sym typeface="Arial"/>
              </a:rPr>
              <a:t>= </a:t>
            </a:r>
            <a:r>
              <a:rPr lang="en-US" sz="2400">
                <a:solidFill>
                  <a:srgbClr val="7030A0"/>
                </a:solidFill>
              </a:rPr>
              <a:t>$47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1462834674"/>
              </p:ext>
            </p:extLst>
          </p:nvPr>
        </p:nvGraphicFramePr>
        <p:xfrm>
          <a:off x="363415" y="2105213"/>
          <a:ext cx="8470400" cy="1933375"/>
        </p:xfrm>
        <a:graphic>
          <a:graphicData uri="http://schemas.openxmlformats.org/drawingml/2006/table">
            <a:tbl>
              <a:tblPr>
                <a:noFill/>
                <a:tableStyleId>{2DB12C5D-D6C7-4A44-A9F5-85D1C2989E09}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Tooele County School District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(+$5K for STEM &amp; $4200 for Educator Salary Adjustment)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$63,096-$67,246</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$68,283-$71,396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$73,471-$75,545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$82,807-$84,882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$83,800 </a:t>
            </a:r>
            <a:r>
              <a:rPr lang="en-US" sz="2400">
                <a:solidFill>
                  <a:srgbClr val="7030A0"/>
                </a:solidFill>
                <a:latin typeface="Arial"/>
                <a:ea typeface="Arial"/>
                <a:cs typeface="Arial"/>
                <a:sym typeface="Arial"/>
              </a:rPr>
              <a:t>= </a:t>
            </a:r>
            <a:r>
              <a:rPr lang="en-US" sz="2400">
                <a:solidFill>
                  <a:srgbClr val="7030A0"/>
                </a:solidFill>
              </a:rPr>
              <a:t>$56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2186641802"/>
              </p:ext>
            </p:extLst>
          </p:nvPr>
        </p:nvGraphicFramePr>
        <p:xfrm>
          <a:off x="342900" y="1919467"/>
          <a:ext cx="8458225" cy="2303198"/>
        </p:xfrm>
        <a:graphic>
          <a:graphicData uri="http://schemas.openxmlformats.org/drawingml/2006/table">
            <a:tbl>
              <a:tblPr>
                <a:noFill/>
                <a:tableStyleId>{2DB12C5D-D6C7-4A44-A9F5-85D1C2989E09}</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253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$101,594</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$155,390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253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$105,594</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$162,390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253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$136,000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$186,000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187 days</a:t>
            </a:r>
            <a:endParaRPr/>
          </a:p>
        </p:txBody>
      </p:sp>
      <p:sp>
        <p:nvSpPr>
          <p:cNvPr id="206" name="Google Shape;206;p29"/>
          <p:cNvSpPr txBox="1"/>
          <p:nvPr/>
        </p:nvSpPr>
        <p:spPr>
          <a:xfrm>
            <a:off x="2917800" y="604215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253 days contract → $128,500 = $63/hr.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$1,650-$6,725</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$1,400-$6,725</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1082</Words>
  <Application>Microsoft Office PowerPoint</Application>
  <PresentationFormat>On-screen Show (4:3)</PresentationFormat>
  <Paragraphs>94</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3</cp:revision>
  <dcterms:modified xsi:type="dcterms:W3CDTF">2023-07-07T17:36:28Z</dcterms:modified>
</cp:coreProperties>
</file>