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3996" y="12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028" name="Picture 4">
            <a:extLst>
              <a:ext uri="{FF2B5EF4-FFF2-40B4-BE49-F238E27FC236}">
                <a16:creationId xmlns:a16="http://schemas.microsoft.com/office/drawing/2014/main" id="{23949122-8D04-81F9-C818-3DF591B3101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4763"/>
          <a:stretch/>
        </p:blipFill>
        <p:spPr bwMode="auto">
          <a:xfrm>
            <a:off x="4796215" y="5491025"/>
            <a:ext cx="2566770" cy="18333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026" name="Picture 2">
            <a:extLst>
              <a:ext uri="{FF2B5EF4-FFF2-40B4-BE49-F238E27FC236}">
                <a16:creationId xmlns:a16="http://schemas.microsoft.com/office/drawing/2014/main" id="{5923B7EB-AF95-FC06-4DD8-CDC3F13E0EC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7934" b="11989"/>
          <a:stretch/>
        </p:blipFill>
        <p:spPr bwMode="auto">
          <a:xfrm>
            <a:off x="2062590" y="5506253"/>
            <a:ext cx="2524107" cy="18096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7">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$63,096-$67,246</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$82,807-$84,882</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8">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9">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$43,940</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10">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$465,830</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$962</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11">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2">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3">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AA .</a:t>
            </a:r>
            <a:r>
              <a:rPr lang="en-US" sz="660" dirty="0">
                <a:solidFill>
                  <a:schemeClr val="dk1"/>
                </a:solidFill>
                <a:latin typeface="Calibri"/>
                <a:ea typeface="Calibri"/>
                <a:cs typeface="Calibri"/>
                <a:sym typeface="Calibri"/>
              </a:rPr>
              <a:t>6</a:t>
            </a:r>
            <a:r>
              <a:rPr lang="en-US" sz="660" b="0" i="0" u="none" strike="noStrike" cap="none" dirty="0">
                <a:solidFill>
                  <a:schemeClr val="dk1"/>
                </a:solidFill>
                <a:latin typeface="Calibri"/>
                <a:ea typeface="Calibri"/>
                <a:cs typeface="Calibri"/>
                <a:sym typeface="Calibri"/>
              </a:rPr>
              <a:t>.27.23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2022-2023</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4">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5">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6">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7">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8">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Tooele County, UT</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$420,000</a:t>
            </a:r>
            <a:endParaRPr dirty="0"/>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$260,000</a:t>
            </a:r>
            <a:endParaRPr dirty="0"/>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430919" y="2775284"/>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debate, or band</a:t>
            </a:r>
            <a:endParaRPr/>
          </a:p>
        </p:txBody>
      </p:sp>
      <p:sp>
        <p:nvSpPr>
          <p:cNvPr id="138" name="Google Shape;138;p13"/>
          <p:cNvSpPr txBox="1"/>
          <p:nvPr/>
        </p:nvSpPr>
        <p:spPr>
          <a:xfrm>
            <a:off x="5631609" y="4565628"/>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robotics club or yearbook</a:t>
            </a:r>
            <a:endParaRPr/>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$65,200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$83,800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41" name="Google Shape;141;p13"/>
          <p:cNvSpPr txBox="1"/>
          <p:nvPr/>
        </p:nvSpPr>
        <p:spPr>
          <a:xfrm>
            <a:off x="5625730" y="2944640"/>
            <a:ext cx="76560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$1,650-$6,725</a:t>
            </a:r>
            <a:endParaRPr/>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$1,400-$6,725</a:t>
            </a:r>
            <a:endParaRPr/>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9">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20">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21">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2">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3">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4">
            <a:alphaModFix/>
          </a:blip>
          <a:stretch>
            <a:fillRect/>
          </a:stretch>
        </p:blipFill>
        <p:spPr>
          <a:xfrm>
            <a:off x="155650" y="9606326"/>
            <a:ext cx="1056850" cy="358320"/>
          </a:xfrm>
          <a:prstGeom prst="rect">
            <a:avLst/>
          </a:prstGeom>
          <a:noFill/>
          <a:ln>
            <a:noFill/>
          </a:ln>
        </p:spPr>
      </p:pic>
      <p:pic>
        <p:nvPicPr>
          <p:cNvPr id="1030" name="Picture 6" descr="Map of Utah highlighting Tooele County">
            <a:extLst>
              <a:ext uri="{FF2B5EF4-FFF2-40B4-BE49-F238E27FC236}">
                <a16:creationId xmlns:a16="http://schemas.microsoft.com/office/drawing/2014/main" id="{CD7B87E9-16D2-4DBB-4AF4-3356A3C0D186}"/>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241631" y="446606"/>
            <a:ext cx="733681" cy="9163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281</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Arial</vt:lpstr>
      <vt:lpstr>Open Sans ExtraBold</vt:lpstr>
      <vt:lpstr>Open Sans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Alex Adams</cp:lastModifiedBy>
  <cp:revision>1</cp:revision>
  <dcterms:modified xsi:type="dcterms:W3CDTF">2023-06-27T14:48:38Z</dcterms:modified>
</cp:coreProperties>
</file>