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ADCA03-E060-4C68-9FF7-956A904379F9}">
  <a:tblStyle styleId="{18ADCA03-E060-4C68-9FF7-956A904379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6/27/23 – Alex – Salary numbers for the 2022-2023 school year use the $4,200 Educator Salary Adjustment, while the 2023-2024 salary numbers use the new $8,400 number. All salaries have an addition $5,000 added for teaching STEM.</a:t>
            </a:r>
            <a:endParaRPr lang="en-US" dirty="0"/>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6/27/23 – Alex – Salary numbers for the 2022-2023 school year use the $4,200 Educator Salary Adjustment, while the 2023-2024 salary numbers use the new $8,400 number. All salaries have an addition $5,000 added for teaching STEM.</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6/27/23 – Alex – Salary numbers for the 2022-2023 school year use the $4,200 Educator Salary Adjustment, while the 2023-2024 salary numbers use the new $8,400 number. All salaries have an addition $5,000 added for teaching STEM.</a:t>
            </a:r>
            <a:endParaRPr lang="en-US" dirty="0"/>
          </a:p>
          <a:p>
            <a:pPr marL="0" lvl="0" indent="0" algn="l" rtl="0">
              <a:spcBef>
                <a:spcPts val="0"/>
              </a:spcBef>
              <a:spcAft>
                <a:spcPts val="0"/>
              </a:spcAft>
              <a:buClr>
                <a:schemeClr val="dk1"/>
              </a:buClr>
              <a:buSzPts val="1200"/>
              <a:buFont typeface="Calibri"/>
              <a:buNone/>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638052281"/>
              </p:ext>
            </p:extLst>
          </p:nvPr>
        </p:nvGraphicFramePr>
        <p:xfrm>
          <a:off x="363415" y="2105213"/>
          <a:ext cx="4081250" cy="3689023"/>
        </p:xfrm>
        <a:graphic>
          <a:graphicData uri="http://schemas.openxmlformats.org/drawingml/2006/table">
            <a:tbl>
              <a:tblPr>
                <a:noFill/>
                <a:tableStyleId>{18ADCA03-E060-4C68-9FF7-956A904379F9}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Granite School District (23-24)</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(+$5K for STEM &amp; $8400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$63,240-$70,047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Jordan School District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$58,080-$63,330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Canyons School District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$59,665-$62,365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0" y="5829100"/>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188 days </a:t>
            </a:r>
            <a:r>
              <a:rPr lang="en-US" sz="2400" dirty="0">
                <a:solidFill>
                  <a:srgbClr val="7030A0"/>
                </a:solidFill>
                <a:latin typeface="Arial"/>
                <a:ea typeface="Arial"/>
                <a:cs typeface="Arial"/>
                <a:sym typeface="Arial"/>
              </a:rPr>
              <a:t>contract → </a:t>
            </a:r>
            <a:r>
              <a:rPr lang="en-US" sz="2400" dirty="0">
                <a:solidFill>
                  <a:srgbClr val="7030A0"/>
                </a:solidFill>
              </a:rPr>
              <a:t>$64,100 </a:t>
            </a:r>
            <a:r>
              <a:rPr lang="en-US" sz="2400" dirty="0">
                <a:solidFill>
                  <a:srgbClr val="7030A0"/>
                </a:solidFill>
                <a:latin typeface="Arial"/>
                <a:ea typeface="Arial"/>
                <a:cs typeface="Arial"/>
                <a:sym typeface="Arial"/>
              </a:rPr>
              <a:t>= </a:t>
            </a:r>
            <a:r>
              <a:rPr lang="en-US" sz="2400" dirty="0">
                <a:solidFill>
                  <a:srgbClr val="7030A0"/>
                </a:solidFill>
              </a:rPr>
              <a:t>$43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814087924"/>
              </p:ext>
            </p:extLst>
          </p:nvPr>
        </p:nvGraphicFramePr>
        <p:xfrm>
          <a:off x="363415" y="2105213"/>
          <a:ext cx="5544300" cy="3689023"/>
        </p:xfrm>
        <a:graphic>
          <a:graphicData uri="http://schemas.openxmlformats.org/drawingml/2006/table">
            <a:tbl>
              <a:tblPr>
                <a:noFill/>
                <a:tableStyleId>{18ADCA03-E060-4C68-9FF7-956A904379F9}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Granite School District (23-24)</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(+$5K for STEM &amp; $8400 for Educator Salary Adjustment)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$63,240-$70,047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$75,251-$82,147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Jordan School District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$58,080-$63,330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$62,455-$67,705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Canyons School District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$59,665-$62,365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$64,165-$62,765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7" name="Google Shape;187;p27"/>
          <p:cNvSpPr txBox="1"/>
          <p:nvPr/>
        </p:nvSpPr>
        <p:spPr>
          <a:xfrm>
            <a:off x="377400" y="5819775"/>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188 days </a:t>
            </a:r>
            <a:r>
              <a:rPr lang="en-US" sz="2400" dirty="0">
                <a:solidFill>
                  <a:srgbClr val="7030A0"/>
                </a:solidFill>
                <a:latin typeface="Arial"/>
                <a:ea typeface="Arial"/>
                <a:cs typeface="Arial"/>
                <a:sym typeface="Arial"/>
              </a:rPr>
              <a:t>contract → </a:t>
            </a:r>
            <a:r>
              <a:rPr lang="en-US" sz="2400" dirty="0">
                <a:solidFill>
                  <a:srgbClr val="7030A0"/>
                </a:solidFill>
              </a:rPr>
              <a:t>$72,300 </a:t>
            </a:r>
            <a:r>
              <a:rPr lang="en-US" sz="2400" dirty="0">
                <a:solidFill>
                  <a:srgbClr val="7030A0"/>
                </a:solidFill>
                <a:latin typeface="Arial"/>
                <a:ea typeface="Arial"/>
                <a:cs typeface="Arial"/>
                <a:sym typeface="Arial"/>
              </a:rPr>
              <a:t>= </a:t>
            </a:r>
            <a:r>
              <a:rPr lang="en-US" sz="2400" dirty="0">
                <a:solidFill>
                  <a:srgbClr val="7030A0"/>
                </a:solidFill>
              </a:rPr>
              <a:t>$48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137328607"/>
              </p:ext>
            </p:extLst>
          </p:nvPr>
        </p:nvGraphicFramePr>
        <p:xfrm>
          <a:off x="363415" y="2105213"/>
          <a:ext cx="8470400" cy="3689023"/>
        </p:xfrm>
        <a:graphic>
          <a:graphicData uri="http://schemas.openxmlformats.org/drawingml/2006/table">
            <a:tbl>
              <a:tblPr>
                <a:noFill/>
                <a:tableStyleId>{18ADCA03-E060-4C68-9FF7-956A904379F9}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Granite School District (23-24)</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(+$5K for STEM &amp; $8400 for Educator Salary Adjustment)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$63,240-$70,047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$75,251-$82,147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$80,488-$87,122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$92,926-$102,047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Jordan School District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$58,080-$63,330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$62,455-$67,705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$66,830-$69,455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$75,580-$78,205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Canyons School District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(+$5K for STEM &amp; $4200 for Educator Salary Adjustment) </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$59,665-$62,365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$64,165-$62,765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$65,065-$69,565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$78,565-$82,165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700" y="5777199"/>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188 days </a:t>
            </a:r>
            <a:r>
              <a:rPr lang="en-US" sz="2400">
                <a:solidFill>
                  <a:srgbClr val="7030A0"/>
                </a:solidFill>
                <a:latin typeface="Arial"/>
                <a:ea typeface="Arial"/>
                <a:cs typeface="Arial"/>
                <a:sym typeface="Arial"/>
              </a:rPr>
              <a:t>contract → </a:t>
            </a:r>
            <a:r>
              <a:rPr lang="en-US" sz="2400">
                <a:solidFill>
                  <a:srgbClr val="7030A0"/>
                </a:solidFill>
              </a:rPr>
              <a:t>$88,800 </a:t>
            </a:r>
            <a:r>
              <a:rPr lang="en-US" sz="2400">
                <a:solidFill>
                  <a:srgbClr val="7030A0"/>
                </a:solidFill>
                <a:latin typeface="Arial"/>
                <a:ea typeface="Arial"/>
                <a:cs typeface="Arial"/>
                <a:sym typeface="Arial"/>
              </a:rPr>
              <a:t>= </a:t>
            </a:r>
            <a:r>
              <a:rPr lang="en-US" sz="2400">
                <a:solidFill>
                  <a:srgbClr val="7030A0"/>
                </a:solidFill>
              </a:rPr>
              <a:t>$59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617102572"/>
              </p:ext>
            </p:extLst>
          </p:nvPr>
        </p:nvGraphicFramePr>
        <p:xfrm>
          <a:off x="342900" y="1919467"/>
          <a:ext cx="8458225" cy="2303198"/>
        </p:xfrm>
        <a:graphic>
          <a:graphicData uri="http://schemas.openxmlformats.org/drawingml/2006/table">
            <a:tbl>
              <a:tblPr>
                <a:noFill/>
                <a:tableStyleId>{18ADCA03-E060-4C68-9FF7-956A904379F9}</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243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$102,809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$144,750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243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$123,649</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$170,301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242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$177,376</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$191,998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188 days</a:t>
            </a:r>
            <a:endParaRPr/>
          </a:p>
        </p:txBody>
      </p:sp>
      <p:sp>
        <p:nvSpPr>
          <p:cNvPr id="206" name="Google Shape;206;p29"/>
          <p:cNvSpPr txBox="1"/>
          <p:nvPr/>
        </p:nvSpPr>
        <p:spPr>
          <a:xfrm>
            <a:off x="2816200" y="61374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243 days contract → $123,800 = $64/hr.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$2,026- $7,049</a:t>
            </a:r>
            <a:endParaRPr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$1,016- $5,642</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1279</Words>
  <Application>Microsoft Office PowerPoint</Application>
  <PresentationFormat>On-screen Show (4:3)</PresentationFormat>
  <Paragraphs>121</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3</cp:revision>
  <dcterms:modified xsi:type="dcterms:W3CDTF">2023-07-07T17:44:52Z</dcterms:modified>
</cp:coreProperties>
</file>