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996"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32" name="Picture 8">
            <a:extLst>
              <a:ext uri="{FF2B5EF4-FFF2-40B4-BE49-F238E27FC236}">
                <a16:creationId xmlns:a16="http://schemas.microsoft.com/office/drawing/2014/main" id="{CB6B8F9B-F27B-4180-9218-19706A1ADBD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30" r="4950" b="18555"/>
          <a:stretch/>
        </p:blipFill>
        <p:spPr bwMode="auto">
          <a:xfrm>
            <a:off x="4820749" y="5488769"/>
            <a:ext cx="2580852" cy="17834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30" name="Picture 6">
            <a:extLst>
              <a:ext uri="{FF2B5EF4-FFF2-40B4-BE49-F238E27FC236}">
                <a16:creationId xmlns:a16="http://schemas.microsoft.com/office/drawing/2014/main" id="{6E3AC6FD-A698-F7BB-7565-F6C2A2746AB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906"/>
          <a:stretch/>
        </p:blipFill>
        <p:spPr bwMode="auto">
          <a:xfrm>
            <a:off x="2042173" y="5509085"/>
            <a:ext cx="2538174" cy="1791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7">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$58,080-$70,047</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$75,580-$102,047</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8">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9">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$64,168</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10">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$544,038</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$1,204</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1">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2">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3">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AA</a:t>
            </a:r>
            <a:r>
              <a:rPr lang="en-US" sz="660" b="0" i="0" u="none" strike="noStrike" cap="none" dirty="0">
                <a:solidFill>
                  <a:schemeClr val="dk1"/>
                </a:solidFill>
                <a:latin typeface="Calibri"/>
                <a:ea typeface="Calibri"/>
                <a:cs typeface="Calibri"/>
                <a:sym typeface="Calibri"/>
              </a:rPr>
              <a:t> .</a:t>
            </a:r>
            <a:r>
              <a:rPr lang="en-US" sz="660" dirty="0">
                <a:solidFill>
                  <a:schemeClr val="dk1"/>
                </a:solidFill>
                <a:latin typeface="Calibri"/>
                <a:ea typeface="Calibri"/>
                <a:cs typeface="Calibri"/>
                <a:sym typeface="Calibri"/>
              </a:rPr>
              <a:t>6</a:t>
            </a:r>
            <a:r>
              <a:rPr lang="en-US" sz="660" b="0" i="0" u="none" strike="noStrike" cap="none" dirty="0">
                <a:solidFill>
                  <a:schemeClr val="dk1"/>
                </a:solidFill>
                <a:latin typeface="Calibri"/>
                <a:ea typeface="Calibri"/>
                <a:cs typeface="Calibri"/>
                <a:sym typeface="Calibri"/>
              </a:rPr>
              <a:t>.23.23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4">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5">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6">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7">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8">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Salt Lake County, UT</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$450,000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$254,000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$64,100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$88,800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$2,026- $7,049</a:t>
            </a:r>
            <a:endParaRPr lang="en-US"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$1,016-$5,642</a:t>
            </a:r>
            <a:endParaRPr lang="en-US"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28" name="Picture 4" descr="Map of Utah highlighting Salt Lake County">
            <a:extLst>
              <a:ext uri="{FF2B5EF4-FFF2-40B4-BE49-F238E27FC236}">
                <a16:creationId xmlns:a16="http://schemas.microsoft.com/office/drawing/2014/main" id="{FC6A75FA-1895-1BB9-1813-8C9B46C8A6D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41631" y="439888"/>
            <a:ext cx="758868" cy="9478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282</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Open Sans</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 Adams</cp:lastModifiedBy>
  <cp:revision>2</cp:revision>
  <dcterms:modified xsi:type="dcterms:W3CDTF">2023-06-27T19:15:07Z</dcterms:modified>
</cp:coreProperties>
</file>