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90" name="Google Shape;90;p13" title="{houseHighImage}"/>
          <p:cNvPicPr preferRelativeResize="0"/>
          <p:nvPr/>
        </p:nvPicPr>
        <p:blipFill rotWithShape="1">
          <a:blip r:embed="rId3">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3">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2" name="Picture 8">
            <a:extLst>
              <a:ext uri="{FF2B5EF4-FFF2-40B4-BE49-F238E27FC236}">
                <a16:creationId xmlns:a16="http://schemas.microsoft.com/office/drawing/2014/main" id="{D6886E08-2EFF-54F3-E63E-F86F3AFD5D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83"/>
          <a:stretch/>
        </p:blipFill>
        <p:spPr bwMode="auto">
          <a:xfrm>
            <a:off x="4799297" y="5468061"/>
            <a:ext cx="2587710" cy="1831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9C8102F-D6B2-2FC5-C4A4-EF9BBC087D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020"/>
          <a:stretch/>
        </p:blipFill>
        <p:spPr bwMode="auto">
          <a:xfrm>
            <a:off x="2098467" y="5454569"/>
            <a:ext cx="2482201" cy="1847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$63,270-$70,020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$82,270-$85,770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$49,868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$524,122</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$1,021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AA .6.23.23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Davis County, UT</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$395,000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$239,000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430919" y="2775284"/>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$66,600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$84,000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$2,026- $7,049</a:t>
            </a:r>
            <a:endParaRPr lang="en-US"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$1,016-$5,642</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1028" name="Picture 4" descr="Map of Utah highlighting Davis County">
            <a:extLst>
              <a:ext uri="{FF2B5EF4-FFF2-40B4-BE49-F238E27FC236}">
                <a16:creationId xmlns:a16="http://schemas.microsoft.com/office/drawing/2014/main" id="{0FD0F142-35E5-1161-E103-B132D7F77BD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52513" y="445490"/>
            <a:ext cx="734539" cy="917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2</cp:revision>
  <dcterms:modified xsi:type="dcterms:W3CDTF">2023-06-27T19:15:31Z</dcterms:modified>
</cp:coreProperties>
</file>