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47" d="100"/>
          <a:sy n="47" d="100"/>
        </p:scale>
        <p:origin x="16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5/20/2024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5/20/24 with 24-25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5/20/24 with 24-25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5/20/24 with 24-25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5/20/24 with 24-25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5/20/24 with 23-24 data (coaching) and average value (clubs)</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5/20/2024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5/20/2024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134797340"/>
              </p:ext>
            </p:extLst>
          </p:nvPr>
        </p:nvGraphicFramePr>
        <p:xfrm>
          <a:off x="370821" y="2236261"/>
          <a:ext cx="4341855" cy="18288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Davis School District </a:t>
                      </a:r>
                      <a:r>
                        <a:rPr lang="en-US" sz="1400" b="1" u="none" strike="noStrike" cap="none" dirty="0">
                          <a:solidFill>
                            <a:schemeClr val="tx2"/>
                          </a:solidFill>
                          <a:latin typeface="Calibri"/>
                          <a:ea typeface="Calibri"/>
                          <a:cs typeface="Calibri"/>
                          <a:sym typeface="Calibri"/>
                        </a:rPr>
                        <a:t>(+$5K STEM, 24-25)</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$65,928-$73,153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$69,500 = $47/hr.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248267528"/>
              </p:ext>
            </p:extLst>
          </p:nvPr>
        </p:nvGraphicFramePr>
        <p:xfrm>
          <a:off x="324724" y="2318573"/>
          <a:ext cx="556847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Davis School District </a:t>
                      </a:r>
                      <a:r>
                        <a:rPr lang="en-US" sz="1400" b="1" u="none" strike="noStrike" cap="none" dirty="0">
                          <a:solidFill>
                            <a:schemeClr val="tx2"/>
                          </a:solidFill>
                          <a:latin typeface="Calibri"/>
                          <a:ea typeface="Calibri"/>
                          <a:cs typeface="Calibri"/>
                          <a:sym typeface="Calibri"/>
                        </a:rPr>
                        <a:t>(+$5K STEM, 24-25)</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$65,928-$73,153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$71,803-$74,028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$72,900 = $49/hr.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990070411"/>
              </p:ext>
            </p:extLst>
          </p:nvPr>
        </p:nvGraphicFramePr>
        <p:xfrm>
          <a:off x="363415" y="2105213"/>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Davis School District </a:t>
                      </a:r>
                      <a:r>
                        <a:rPr lang="en-US" sz="1400" b="1" u="none" strike="noStrike" cap="none" dirty="0">
                          <a:solidFill>
                            <a:schemeClr val="tx2"/>
                          </a:solidFill>
                          <a:latin typeface="Calibri"/>
                          <a:ea typeface="Calibri"/>
                          <a:cs typeface="Calibri"/>
                          <a:sym typeface="Calibri"/>
                        </a:rPr>
                        <a:t>(+$5K STEM, 24-25)</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$65,928-$73,153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$71,803-$74,028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$73,153-$74,903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$81,028-$83,653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$82,300 = $56/hr.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639066317"/>
              </p:ext>
            </p:extLst>
          </p:nvPr>
        </p:nvGraphicFramePr>
        <p:xfrm>
          <a:off x="342900" y="1919467"/>
          <a:ext cx="845820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257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$111,295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$153,796</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257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$125,702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$171,710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185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483893" y="6067651"/>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$100,000 = $58.14/hr.</a:t>
            </a:r>
          </a:p>
          <a:p>
            <a:pPr algn="ctr" defTabSz="914400">
              <a:defRPr/>
            </a:pPr>
            <a:r>
              <a:rPr lang="en-US" sz="2000" dirty="0">
                <a:solidFill>
                  <a:srgbClr val="7030A0"/>
                </a:solidFill>
                <a:latin typeface="Arial" panose="020B0604020202020204"/>
              </a:rPr>
              <a:t>.</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$1,715-$4,288</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$939-$6,295</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365</TotalTime>
  <Words>1029</Words>
  <Application>Microsoft Office PowerPoint</Application>
  <PresentationFormat>On-screen Show (4:3)</PresentationFormat>
  <Paragraphs>93</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Sabina Schill</cp:lastModifiedBy>
  <cp:revision>31</cp:revision>
  <dcterms:created xsi:type="dcterms:W3CDTF">2022-08-02T19:12:40Z</dcterms:created>
  <dcterms:modified xsi:type="dcterms:W3CDTF">2024-05-20T20:25:24Z</dcterms:modified>
</cp:coreProperties>
</file>