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89" autoAdjust="0"/>
    <p:restoredTop sz="80270" autoAdjust="0"/>
  </p:normalViewPr>
  <p:slideViewPr>
    <p:cSldViewPr snapToGrid="0">
      <p:cViewPr varScale="1">
        <p:scale>
          <a:sx n="76" d="100"/>
          <a:sy n="76" d="100"/>
        </p:scale>
        <p:origin x="108"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6/13/2023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6.13.23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6.13.23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6.13.23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6.13.23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6.13.23 with 2022-23 salary schedules</a:t>
            </a:r>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6/13/2023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6/13/2023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6/13/2023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6/13/2023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6/13/2023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6/13/2023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6/13/2023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6/13/2023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917077464"/>
              </p:ext>
            </p:extLst>
          </p:nvPr>
        </p:nvGraphicFramePr>
        <p:xfrm>
          <a:off x="370821" y="2236261"/>
          <a:ext cx="4487782" cy="1828800"/>
        </p:xfrm>
        <a:graphic>
          <a:graphicData uri="http://schemas.openxmlformats.org/drawingml/2006/table">
            <a:tbl>
              <a:tblPr>
                <a:noFill/>
              </a:tblPr>
              <a:tblGrid>
                <a:gridCol w="3137586">
                  <a:extLst>
                    <a:ext uri="{9D8B030D-6E8A-4147-A177-3AD203B41FA5}">
                      <a16:colId xmlns:a16="http://schemas.microsoft.com/office/drawing/2014/main" val="20000"/>
                    </a:ext>
                  </a:extLst>
                </a:gridCol>
                <a:gridCol w="1350196">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Cache County School District </a:t>
                      </a:r>
                      <a:r>
                        <a:rPr lang="en-US" sz="1400" b="1" u="none" strike="noStrike" cap="none" dirty="0">
                          <a:solidFill>
                            <a:schemeClr val="tx2"/>
                          </a:solidFill>
                          <a:latin typeface="Calibri"/>
                          <a:ea typeface="Calibri"/>
                          <a:cs typeface="Calibri"/>
                          <a:sym typeface="Calibri"/>
                        </a:rPr>
                        <a:t>(22-23) </a:t>
                      </a:r>
                      <a:r>
                        <a:rPr lang="en-US" sz="1400" b="0" u="none" strike="noStrike" cap="none" dirty="0">
                          <a:solidFill>
                            <a:schemeClr val="tx2"/>
                          </a:solidFill>
                          <a:latin typeface="Calibri"/>
                          <a:ea typeface="Calibri"/>
                          <a:cs typeface="Calibri"/>
                          <a:sym typeface="Calibri"/>
                        </a:rPr>
                        <a:t>(*5K STEM teacher stipend added to each salary)</a:t>
                      </a:r>
                      <a:endParaRPr sz="1400" b="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$59,925 -$64,023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59584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$63,000 = $42.34/hr.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100886296"/>
              </p:ext>
            </p:extLst>
          </p:nvPr>
        </p:nvGraphicFramePr>
        <p:xfrm>
          <a:off x="324724" y="2318573"/>
          <a:ext cx="5568472" cy="1956816"/>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Cache County School District </a:t>
                      </a:r>
                      <a:r>
                        <a:rPr lang="en-US" sz="1400" b="1" u="none" strike="noStrike" cap="none" dirty="0">
                          <a:solidFill>
                            <a:schemeClr val="tx2"/>
                          </a:solidFill>
                          <a:latin typeface="Calibri"/>
                          <a:ea typeface="Calibri"/>
                          <a:cs typeface="Calibri"/>
                          <a:sym typeface="Calibri"/>
                        </a:rPr>
                        <a:t>(22-23) </a:t>
                      </a:r>
                      <a:r>
                        <a:rPr lang="en-US" sz="1400" b="0" u="none" strike="noStrike" cap="none" dirty="0">
                          <a:solidFill>
                            <a:schemeClr val="tx2"/>
                          </a:solidFill>
                          <a:latin typeface="Calibri"/>
                          <a:ea typeface="Calibri"/>
                          <a:cs typeface="Calibri"/>
                          <a:sym typeface="Calibri"/>
                        </a:rPr>
                        <a:t>(*5K STEM teacher stipend added to each salary)</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$59,925 -$64,023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$61,789 - $68,325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682106"/>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$68,000 = $46.70/hr.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714385721"/>
              </p:ext>
            </p:extLst>
          </p:nvPr>
        </p:nvGraphicFramePr>
        <p:xfrm>
          <a:off x="336818" y="2690906"/>
          <a:ext cx="8470364" cy="1604203"/>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Cache County School District </a:t>
                      </a:r>
                      <a:r>
                        <a:rPr lang="en-US" sz="1400" b="1" u="none" strike="noStrike" cap="none" dirty="0">
                          <a:solidFill>
                            <a:schemeClr val="tx2"/>
                          </a:solidFill>
                          <a:latin typeface="Calibri"/>
                          <a:ea typeface="Calibri"/>
                          <a:cs typeface="Calibri"/>
                          <a:sym typeface="Calibri"/>
                        </a:rPr>
                        <a:t>(22-23) </a:t>
                      </a:r>
                      <a:r>
                        <a:rPr lang="en-US" sz="1400" b="0" u="none" strike="noStrike" cap="none" dirty="0">
                          <a:solidFill>
                            <a:schemeClr val="tx2"/>
                          </a:solidFill>
                          <a:latin typeface="Calibri"/>
                          <a:ea typeface="Calibri"/>
                          <a:cs typeface="Calibri"/>
                          <a:sym typeface="Calibri"/>
                        </a:rPr>
                        <a:t>(*5K STEM teacher stipend added to each salary)</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$59,925 -$64,023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$61,789 - $68,325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$66,058 - $70,687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$90,216 -$97,688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00840" y="577856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$95,000 = $63.84/hr.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4099565196"/>
              </p:ext>
            </p:extLst>
          </p:nvPr>
        </p:nvGraphicFramePr>
        <p:xfrm>
          <a:off x="180050" y="2436585"/>
          <a:ext cx="8458200" cy="2303186"/>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215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$88,240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$117,061</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225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$101,872</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$131,555</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Deputy Superintendent</a:t>
                      </a:r>
                      <a:endParaRPr lang="en-US" sz="2400" dirty="0">
                        <a:solidFill>
                          <a:srgbClr val="002060"/>
                        </a:solidFill>
                        <a:latin typeface="Calibri"/>
                        <a:ea typeface="Calibri"/>
                        <a:cs typeface="Times New Roman"/>
                      </a:endParaRP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245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$120,851</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$148,119</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43713844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lang="en-US" sz="2000" dirty="0">
                <a:solidFill>
                  <a:srgbClr val="272D41"/>
                </a:solidFill>
                <a:latin typeface="Arial" panose="020B0604020202020204"/>
              </a:rPr>
              <a:t>186</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2565557" y="5833970"/>
            <a:ext cx="6235543"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215-day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$100,000 = $58.14/hr.</a:t>
            </a:r>
          </a:p>
          <a:p>
            <a:pPr algn="ctr" defTabSz="914400">
              <a:defRPr/>
            </a:pPr>
            <a:r>
              <a:rPr lang="en-US" sz="2000" dirty="0">
                <a:solidFill>
                  <a:srgbClr val="7030A0"/>
                </a:solidFill>
                <a:latin typeface="Arial" panose="020B0604020202020204"/>
              </a:rPr>
              <a:t>245-day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$150,000 = $66.33/hr.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859D9A1-EC66-F80E-2EF8-0E8D39E16046}"/>
              </a:ext>
            </a:extLst>
          </p:cNvPr>
          <p:cNvSpPr txBox="1"/>
          <p:nvPr/>
        </p:nvSpPr>
        <p:spPr>
          <a:xfrm>
            <a:off x="3925935" y="1995628"/>
            <a:ext cx="1170375" cy="707886"/>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LARGE</a:t>
            </a:r>
          </a:p>
          <a:p>
            <a:r>
              <a:rPr lang="en-US" sz="1000" b="1" dirty="0">
                <a:ea typeface="Open Sans" panose="020B0606030504020204" pitchFamily="34" charset="0"/>
                <a:cs typeface="Open Sans" panose="020B0606030504020204" pitchFamily="34" charset="0"/>
              </a:rPr>
              <a:t>COMMITMENTS</a:t>
            </a:r>
          </a:p>
          <a:p>
            <a:r>
              <a:rPr lang="en-US" sz="1000" dirty="0">
                <a:ea typeface="Open Sans" panose="020B0606030504020204" pitchFamily="34" charset="0"/>
                <a:cs typeface="Open Sans" panose="020B0606030504020204" pitchFamily="34" charset="0"/>
              </a:rPr>
              <a:t>like head coach, debate, or band</a:t>
            </a:r>
          </a:p>
        </p:txBody>
      </p:sp>
      <p:sp>
        <p:nvSpPr>
          <p:cNvPr id="5" name="TextBox 4">
            <a:extLst>
              <a:ext uri="{FF2B5EF4-FFF2-40B4-BE49-F238E27FC236}">
                <a16:creationId xmlns:a16="http://schemas.microsoft.com/office/drawing/2014/main" id="{B8FB5193-55C3-8233-CF59-21DF16A7987B}"/>
              </a:ext>
            </a:extLst>
          </p:cNvPr>
          <p:cNvSpPr txBox="1"/>
          <p:nvPr/>
        </p:nvSpPr>
        <p:spPr>
          <a:xfrm>
            <a:off x="2919579" y="3885444"/>
            <a:ext cx="1858200" cy="400110"/>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SMALL COMMITMENTS</a:t>
            </a:r>
          </a:p>
          <a:p>
            <a:r>
              <a:rPr lang="en-US" sz="1000" dirty="0">
                <a:ea typeface="Open Sans" panose="020B0606030504020204" pitchFamily="34" charset="0"/>
                <a:cs typeface="Open Sans" panose="020B0606030504020204" pitchFamily="34" charset="0"/>
              </a:rPr>
              <a:t>like robotics club or yearbook</a:t>
            </a:r>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sz="1800" b="1" dirty="0">
                <a:solidFill>
                  <a:srgbClr val="814892"/>
                </a:solidFill>
              </a:rPr>
              <a:t>$1,264 - $5,328</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sz="1800" b="1" dirty="0">
                <a:solidFill>
                  <a:srgbClr val="814892"/>
                </a:solidFill>
              </a:rPr>
              <a:t>$   831 -$4,583</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397</TotalTime>
  <Words>1068</Words>
  <Application>Microsoft Office PowerPoint</Application>
  <PresentationFormat>On-screen Show (4:3)</PresentationFormat>
  <Paragraphs>98</Paragraphs>
  <Slides>6</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29</cp:revision>
  <dcterms:created xsi:type="dcterms:W3CDTF">2022-08-02T19:12:40Z</dcterms:created>
  <dcterms:modified xsi:type="dcterms:W3CDTF">2023-06-13T22:51:07Z</dcterms:modified>
</cp:coreProperties>
</file>