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3" autoAdjust="0"/>
    <p:restoredTop sz="95775"/>
  </p:normalViewPr>
  <p:slideViewPr>
    <p:cSldViewPr snapToGrid="0" snapToObjects="1">
      <p:cViewPr varScale="1">
        <p:scale>
          <a:sx n="78" d="100"/>
          <a:sy n="78" d="100"/>
        </p:scale>
        <p:origin x="54" y="96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>
            <a:extLst>
              <a:ext uri="{FF2B5EF4-FFF2-40B4-BE49-F238E27FC236}">
                <a16:creationId xmlns:a16="http://schemas.microsoft.com/office/drawing/2014/main" id="{BFB79D48-65F7-40D9-B777-D5E954A649B4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5" t="3365" r="6411" b="26202"/>
          <a:stretch/>
        </p:blipFill>
        <p:spPr bwMode="auto">
          <a:xfrm>
            <a:off x="3599889" y="5803099"/>
            <a:ext cx="2732201" cy="190072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1F42E81E-59B8-4ACE-818F-785BABBD37D4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3"/>
          <a:stretch/>
        </p:blipFill>
        <p:spPr bwMode="auto">
          <a:xfrm>
            <a:off x="574376" y="5803098"/>
            <a:ext cx="2660697" cy="193011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Utah County, UT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</a:t>
              </a:r>
              <a:r>
                <a:rPr lang="en-US">
                  <a:ea typeface="Calibri" panose="020F0502020204030204" pitchFamily="34" charset="0"/>
                  <a:cs typeface="Times New Roman" panose="02020603050405020304" pitchFamily="18" charset="0"/>
                </a:rPr>
                <a:t>A.+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$47,038 - $53,485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$71,775- $81,515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$55,224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$560,958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$943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homes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homes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$214,900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25015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4.9.22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21024" y="759602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$530,000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 descr="Utah County, Utah - Wikipedia">
            <a:extLst>
              <a:ext uri="{FF2B5EF4-FFF2-40B4-BE49-F238E27FC236}">
                <a16:creationId xmlns:a16="http://schemas.microsoft.com/office/drawing/2014/main" id="{966564B0-7677-4580-A7DF-9009F96CF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076" y="295340"/>
            <a:ext cx="860727" cy="107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2153</TotalTime>
  <Words>201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Allie Bolter</cp:lastModifiedBy>
  <cp:revision>47</cp:revision>
  <dcterms:created xsi:type="dcterms:W3CDTF">2021-06-30T19:25:12Z</dcterms:created>
  <dcterms:modified xsi:type="dcterms:W3CDTF">2022-04-09T20:46:17Z</dcterms:modified>
</cp:coreProperties>
</file>