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22" autoAdjust="0"/>
    <p:restoredTop sz="95618"/>
  </p:normalViewPr>
  <p:slideViewPr>
    <p:cSldViewPr snapToGrid="0" snapToObjects="1">
      <p:cViewPr varScale="1">
        <p:scale>
          <a:sx n="118" d="100"/>
          <a:sy n="118" d="100"/>
        </p:scale>
        <p:origin x="1088" y="216"/>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7/20/26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7/20/26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7/20/26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$54,828 - $72,192</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$79,172 - $111,180</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$65,728</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$547,853*</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$1,355</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7.20.26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Utah County, UT</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$1,123 - $7,052</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$1,590 - $5,712</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D8D67C7D-BBC4-8045-469E-419CC98D664A}"/>
              </a:ext>
            </a:extLst>
          </p:cNvPr>
          <p:cNvPicPr>
            <a:picLocks noChangeAspect="1"/>
          </p:cNvPicPr>
          <p:nvPr/>
        </p:nvPicPr>
        <p:blipFill>
          <a:blip r:embed="rId21"/>
          <a:stretch>
            <a:fillRect/>
          </a:stretch>
        </p:blipFill>
        <p:spPr>
          <a:xfrm>
            <a:off x="6278047" y="428686"/>
            <a:ext cx="733947" cy="915967"/>
          </a:xfrm>
          <a:prstGeom prst="rect">
            <a:avLst/>
          </a:prstGeom>
        </p:spPr>
      </p:pic>
      <p:pic>
        <p:nvPicPr>
          <p:cNvPr id="15" name="Picture 14" descr="255 Majestic Meadows Dr, Payson, UT 84651">
            <a:extLst>
              <a:ext uri="{FF2B5EF4-FFF2-40B4-BE49-F238E27FC236}">
                <a16:creationId xmlns:a16="http://schemas.microsoft.com/office/drawing/2014/main" id="{978A6BEC-A5D6-496A-EFED-9F3924776340}"/>
              </a:ext>
            </a:extLst>
          </p:cNvPr>
          <p:cNvPicPr>
            <a:picLocks noChangeAspect="1"/>
          </p:cNvPicPr>
          <p:nvPr/>
        </p:nvPicPr>
        <p:blipFill>
          <a:blip r:embed="rId22"/>
          <a:stretch>
            <a:fillRect/>
          </a:stretch>
        </p:blipFill>
        <p:spPr>
          <a:xfrm>
            <a:off x="1931021" y="5372266"/>
            <a:ext cx="2820503" cy="19133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7" name="Google Shape;110;p13">
            <a:extLst>
              <a:ext uri="{FF2B5EF4-FFF2-40B4-BE49-F238E27FC236}">
                <a16:creationId xmlns:a16="http://schemas.microsoft.com/office/drawing/2014/main" id="{2FBA089D-BD44-8931-8432-A7EA5DD6FD85}"/>
              </a:ext>
            </a:extLst>
          </p:cNvPr>
          <p:cNvSpPr txBox="1"/>
          <p:nvPr/>
        </p:nvSpPr>
        <p:spPr>
          <a:xfrm>
            <a:off x="2314338" y="7541782"/>
            <a:ext cx="4668116" cy="527557"/>
          </a:xfrm>
          <a:prstGeom prst="rect">
            <a:avLst/>
          </a:prstGeom>
          <a:noFill/>
          <a:ln>
            <a:noFill/>
          </a:ln>
        </p:spPr>
        <p:txBody>
          <a:bodyPr spcFirstLastPara="1" wrap="square" lIns="100575" tIns="50275" rIns="100575" bIns="50275" anchor="t" anchorCtr="0">
            <a:noAutofit/>
          </a:bodyPr>
          <a:lstStyle/>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House images are provided as representative homes: these are based on current listing prices, rather than sales prices due to Utah state laws, using a 30-year fixed mortgage, a 6.6% interest rate, a 5% or 20% down payment, and housing costs capped at 36% of income. </a:t>
            </a:r>
          </a:p>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Property taxes estimated at county averages. Actual affordability will vary.</a:t>
            </a:r>
            <a:endParaRPr sz="1100" dirty="0"/>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$290,000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323709"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$63,500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28" name="Picture 27" descr="1635 S Sageberry Dr #340, Santaquin, UT 84655">
            <a:extLst>
              <a:ext uri="{FF2B5EF4-FFF2-40B4-BE49-F238E27FC236}">
                <a16:creationId xmlns:a16="http://schemas.microsoft.com/office/drawing/2014/main" id="{0DC71F0A-B150-41DC-6659-F28BF6AF5CBA}"/>
              </a:ext>
            </a:extLst>
          </p:cNvPr>
          <p:cNvPicPr>
            <a:picLocks noChangeAspect="1"/>
          </p:cNvPicPr>
          <p:nvPr/>
        </p:nvPicPr>
        <p:blipFill>
          <a:blip r:embed="rId23"/>
          <a:srcRect b="11320"/>
          <a:stretch>
            <a:fillRect/>
          </a:stretch>
        </p:blipFill>
        <p:spPr>
          <a:xfrm>
            <a:off x="4801449" y="5375909"/>
            <a:ext cx="2699246" cy="190968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99846"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$509,900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144426"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$95,200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6993</TotalTime>
  <Words>323</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66</cp:revision>
  <cp:lastPrinted>2023-03-21T15:20:22Z</cp:lastPrinted>
  <dcterms:created xsi:type="dcterms:W3CDTF">2022-05-24T17:15:36Z</dcterms:created>
  <dcterms:modified xsi:type="dcterms:W3CDTF">2026-07-20T20:39:38Z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