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74" autoAdjust="0"/>
    <p:restoredTop sz="80320" autoAdjust="0"/>
  </p:normalViewPr>
  <p:slideViewPr>
    <p:cSldViewPr snapToGrid="0">
      <p:cViewPr varScale="1">
        <p:scale>
          <a:sx n="141" d="100"/>
          <a:sy n="141" d="100"/>
        </p:scale>
        <p:origin x="2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74961"/>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187-day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$66,300 = $44.32/hr.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6308599E-297D-D798-F3B3-6773B104BE37}"/>
              </a:ext>
            </a:extLst>
          </p:cNvPr>
          <p:cNvGraphicFramePr/>
          <p:nvPr>
            <p:extLst>
              <p:ext uri="{D42A27DB-BD31-4B8C-83A1-F6EECF244321}">
                <p14:modId xmlns:p14="http://schemas.microsoft.com/office/powerpoint/2010/main" val="399380365"/>
              </p:ext>
            </p:extLst>
          </p:nvPr>
        </p:nvGraphicFramePr>
        <p:xfrm>
          <a:off x="363415" y="1480535"/>
          <a:ext cx="4081244" cy="389086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485109">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54582">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Salt Lake City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$62,566 - $69,949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34404">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Granite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$62,846 - $69,943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344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Canyons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$65,290 - $70,040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344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Jordan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$63,900 - $69,300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40947447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387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$78,100 = $52.21/hr.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372A9594-9ED6-F398-F4D9-505F8D7E2C2A}"/>
              </a:ext>
            </a:extLst>
          </p:cNvPr>
          <p:cNvGraphicFramePr/>
          <p:nvPr>
            <p:extLst>
              <p:ext uri="{D42A27DB-BD31-4B8C-83A1-F6EECF244321}">
                <p14:modId xmlns:p14="http://schemas.microsoft.com/office/powerpoint/2010/main" val="283976788"/>
              </p:ext>
            </p:extLst>
          </p:nvPr>
        </p:nvGraphicFramePr>
        <p:xfrm>
          <a:off x="363415" y="1480535"/>
          <a:ext cx="7007324" cy="389086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485109">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54582">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Salt Lake City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$62,566 - $69,949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$74,460 - $81,726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$80,270 - $87,867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34404">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Granite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$62,846 - $69,943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$75,373 - $82,566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$80,836 - $87,755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344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Canyons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$65,290 - $70,040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$70,040 - $74,790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$75,740 - $80,490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344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Jordan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$63,900 - $69,300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$68,400 - $72,900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$72,900 - $75,600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40947447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15571"/>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214128341"/>
              </p:ext>
            </p:extLst>
          </p:nvPr>
        </p:nvGraphicFramePr>
        <p:xfrm>
          <a:off x="363415" y="1480535"/>
          <a:ext cx="8470364" cy="389086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485109">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54582">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Salt Lake City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$62,566 - $69,949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$74,460 - $81,726</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$80,270 - $87,867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$99,399 - $109,260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34404">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Granite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$62,846 - $69,943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$75,373 - $82,566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$80,836 - $87,755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$93,810 - $103,322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344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Canyons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$65,290 - $70,040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$70,040 - $74,790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$75,740 - $80,490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$85,240 - $89,990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344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Jordan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$63,900 - $69,300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$68,400 - $72,900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$72,900 - $75,600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$77,400 - $80,100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40947447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$93,300 = $62.37/hr.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2601961851"/>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242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$114,833</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$160,326</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242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$138,111</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$188,705</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242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$198,122</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$221,803</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187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$152,000 @ 242 days = $78.51/hr.</a:t>
            </a:r>
          </a:p>
          <a:p>
            <a:pPr algn="ctr" defTabSz="914400">
              <a:defRPr/>
            </a:pPr>
            <a:r>
              <a:rPr lang="en-US" sz="2000" dirty="0">
                <a:solidFill>
                  <a:srgbClr val="7030A0"/>
                </a:solidFill>
                <a:latin typeface="Arial" panose="020B0604020202020204"/>
              </a:rPr>
              <a:t>$200,000 @ 242 days = $103.31/hr.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$1,123 - $7,052</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$1,590 - $5,712</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360</TotalTime>
  <Words>1250</Words>
  <Application>Microsoft Macintosh PowerPoint</Application>
  <PresentationFormat>On-screen Show (4:3)</PresentationFormat>
  <Paragraphs>133</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2026-07-20T21:33:16Z</dcterms:modified>
</cp:coreProperties>
</file>