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347" dt="2023-06-28T16:33:53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87" r="16687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3836" y="120319"/>
            <a:ext cx="9267014" cy="207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4"/>
              </a:lnSpc>
            </a:pPr>
            <a:r>
              <a:rPr lang="en-US" sz="5988">
                <a:solidFill>
                  <a:srgbClr val="FFFFFF"/>
                </a:solidFill>
                <a:latin typeface="Raleway Bold"/>
              </a:rPr>
              <a:t>Where does the mass of a tree come from?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32</cp:revision>
  <dcterms:created xsi:type="dcterms:W3CDTF">2006-08-16T00:00:00Z</dcterms:created>
  <dcterms:modified xsi:type="dcterms:W3CDTF">2023-06-28T16:34:13Z</dcterms:modified>
  <dc:identifier>DAFfQ1ufupU</dc:identifier>
</cp:coreProperties>
</file>