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ourier Prime" charset="1" panose="00000509000000000000"/>
      <p:regular r:id="rId10"/>
    </p:embeddedFont>
    <p:embeddedFont>
      <p:font typeface="Courier Prime Bold" charset="1" panose="00000809000000000000"/>
      <p:regular r:id="rId11"/>
    </p:embeddedFont>
    <p:embeddedFont>
      <p:font typeface="Courier Prime Italics" charset="1" panose="00000509000000000000"/>
      <p:regular r:id="rId12"/>
    </p:embeddedFont>
    <p:embeddedFont>
      <p:font typeface="Courier Prime Bold Italics" charset="1" panose="00000809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6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54625" y="1683562"/>
            <a:ext cx="812136" cy="487282"/>
          </a:xfrm>
          <a:custGeom>
            <a:avLst/>
            <a:gdLst/>
            <a:ahLst/>
            <a:cxnLst/>
            <a:rect r="r" b="b" t="t" l="l"/>
            <a:pathLst>
              <a:path h="487282" w="812136">
                <a:moveTo>
                  <a:pt x="0" y="0"/>
                </a:moveTo>
                <a:lnTo>
                  <a:pt x="812136" y="0"/>
                </a:lnTo>
                <a:lnTo>
                  <a:pt x="812136" y="487282"/>
                </a:lnTo>
                <a:lnTo>
                  <a:pt x="0" y="487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830978"/>
            <a:ext cx="7092574" cy="2192450"/>
            <a:chOff x="0" y="0"/>
            <a:chExt cx="9456766" cy="292326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665907" y="-142875"/>
              <a:ext cx="8124952" cy="15346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64"/>
                </a:lnSpc>
              </a:pPr>
              <a:r>
                <a:rPr lang="en-US" sz="6902">
                  <a:solidFill>
                    <a:srgbClr val="000000"/>
                  </a:solidFill>
                  <a:latin typeface="Courier Prime Bold"/>
                </a:rPr>
                <a:t>sin(gerine)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88608"/>
              <a:ext cx="9456766" cy="15346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64"/>
                </a:lnSpc>
              </a:pPr>
              <a:r>
                <a:rPr lang="en-US" sz="6902">
                  <a:solidFill>
                    <a:srgbClr val="000000"/>
                  </a:solidFill>
                  <a:latin typeface="Courier Prime Bold"/>
                </a:rPr>
                <a:t>cos(gerine)</a:t>
              </a:r>
            </a:p>
          </p:txBody>
        </p:sp>
        <p:sp>
          <p:nvSpPr>
            <p:cNvPr name="AutoShape 6" id="6"/>
            <p:cNvSpPr/>
            <p:nvPr/>
          </p:nvSpPr>
          <p:spPr>
            <a:xfrm>
              <a:off x="1891407" y="1461633"/>
              <a:ext cx="5699352" cy="0"/>
            </a:xfrm>
            <a:prstGeom prst="line">
              <a:avLst/>
            </a:prstGeom>
            <a:ln cap="flat" w="63500">
              <a:solidFill>
                <a:srgbClr val="000000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2928094"/>
            <a:ext cx="7403924" cy="5664002"/>
          </a:xfrm>
          <a:custGeom>
            <a:avLst/>
            <a:gdLst/>
            <a:ahLst/>
            <a:cxnLst/>
            <a:rect r="r" b="b" t="t" l="l"/>
            <a:pathLst>
              <a:path h="5664002" w="7403924">
                <a:moveTo>
                  <a:pt x="0" y="0"/>
                </a:moveTo>
                <a:lnTo>
                  <a:pt x="7403924" y="0"/>
                </a:lnTo>
                <a:lnTo>
                  <a:pt x="7403924" y="5664001"/>
                </a:lnTo>
                <a:lnTo>
                  <a:pt x="0" y="56640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75517" y="8592095"/>
            <a:ext cx="2970352" cy="1332409"/>
          </a:xfrm>
          <a:custGeom>
            <a:avLst/>
            <a:gdLst/>
            <a:ahLst/>
            <a:cxnLst/>
            <a:rect r="r" b="b" t="t" l="l"/>
            <a:pathLst>
              <a:path h="1332409" w="2970352">
                <a:moveTo>
                  <a:pt x="0" y="0"/>
                </a:moveTo>
                <a:lnTo>
                  <a:pt x="2970352" y="0"/>
                </a:lnTo>
                <a:lnTo>
                  <a:pt x="2970352" y="1332410"/>
                </a:lnTo>
                <a:lnTo>
                  <a:pt x="0" y="13324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