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20B0503030101060003"/>
      <p:regular r:id="rId10"/>
    </p:embeddedFont>
    <p:embeddedFont>
      <p:font typeface="Raleway Bold" charset="1" panose="020B0803030101060003"/>
      <p:regular r:id="rId11"/>
    </p:embeddedFont>
    <p:embeddedFont>
      <p:font typeface="Raleway Thin" charset="1" panose="020B0203030101060003"/>
      <p:regular r:id="rId12"/>
    </p:embeddedFont>
    <p:embeddedFont>
      <p:font typeface="Raleway Heavy" charset="1" panose="020B00030301010600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046" t="0" r="-2504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03961" y="6770184"/>
            <a:ext cx="7706318" cy="333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631"/>
              </a:lnSpc>
              <a:spcBef>
                <a:spcPct val="0"/>
              </a:spcBef>
            </a:pPr>
            <a:r>
              <a:rPr lang="en-US" sz="4736">
                <a:solidFill>
                  <a:srgbClr val="000000"/>
                </a:solidFill>
                <a:latin typeface="Raleway Bold"/>
              </a:rPr>
              <a:t>What do you call a mathematician who spent all summer at the beach?</a:t>
            </a:r>
          </a:p>
          <a:p>
            <a:pPr algn="r">
              <a:lnSpc>
                <a:spcPts val="6631"/>
              </a:lnSpc>
              <a:spcBef>
                <a:spcPct val="0"/>
              </a:spcBef>
            </a:pPr>
            <a:r>
              <a:rPr lang="en-US" sz="4736">
                <a:solidFill>
                  <a:srgbClr val="000000"/>
                </a:solidFill>
                <a:latin typeface="Raleway Bold"/>
              </a:rPr>
              <a:t>A Tan Gent. A teacher.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95746" y="432943"/>
            <a:ext cx="3806321" cy="1811805"/>
          </a:xfrm>
          <a:custGeom>
            <a:avLst/>
            <a:gdLst/>
            <a:ahLst/>
            <a:cxnLst/>
            <a:rect r="r" b="b" t="t" l="l"/>
            <a:pathLst>
              <a:path h="1811805" w="3806321">
                <a:moveTo>
                  <a:pt x="0" y="0"/>
                </a:moveTo>
                <a:lnTo>
                  <a:pt x="3806321" y="0"/>
                </a:lnTo>
                <a:lnTo>
                  <a:pt x="3806321" y="1811805"/>
                </a:lnTo>
                <a:lnTo>
                  <a:pt x="0" y="1811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97580" y="9763249"/>
            <a:ext cx="3446301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