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318"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$54,500-$55,905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$81,750-$90,735</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$76,752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$448,847</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$1,434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6.10.23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Williamson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28" name="Picture 4">
            <a:extLst>
              <a:ext uri="{FF2B5EF4-FFF2-40B4-BE49-F238E27FC236}">
                <a16:creationId xmlns:a16="http://schemas.microsoft.com/office/drawing/2014/main" id="{9D0DC541-E9EB-B4B7-62A7-EBD0BD23393B}"/>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30170" t="27380" r="33743" b="34825"/>
          <a:stretch/>
        </p:blipFill>
        <p:spPr bwMode="auto">
          <a:xfrm>
            <a:off x="4787153" y="5469725"/>
            <a:ext cx="2569799" cy="19042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D665A88-1494-0A95-4A7C-1D5BD57A3BDE}"/>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7196" r="8182"/>
          <a:stretch/>
        </p:blipFill>
        <p:spPr bwMode="auto">
          <a:xfrm>
            <a:off x="2025407" y="5480744"/>
            <a:ext cx="2516701" cy="1893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$300,700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$174,000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$55,200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$86,200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$2,000-$8,000</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$500-$8,300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2" name="Google Shape;152;p13"/>
          <p:cNvPicPr preferRelativeResize="0"/>
          <p:nvPr/>
        </p:nvPicPr>
        <p:blipFill>
          <a:blip r:embed="rId24">
            <a:alphaModFix/>
          </a:blip>
          <a:stretch>
            <a:fillRect/>
          </a:stretch>
        </p:blipFill>
        <p:spPr>
          <a:xfrm>
            <a:off x="6079600" y="402846"/>
            <a:ext cx="1056850" cy="1004007"/>
          </a:xfrm>
          <a:prstGeom prst="rect">
            <a:avLst/>
          </a:prstGeom>
          <a:noFill/>
          <a:ln>
            <a:noFill/>
          </a:ln>
        </p:spPr>
      </p:pic>
      <p:pic>
        <p:nvPicPr>
          <p:cNvPr id="153" name="Google Shape;153;p13"/>
          <p:cNvPicPr preferRelativeResize="0"/>
          <p:nvPr/>
        </p:nvPicPr>
        <p:blipFill>
          <a:blip r:embed="rId25">
            <a:alphaModFix/>
          </a:blip>
          <a:stretch>
            <a:fillRect/>
          </a:stretch>
        </p:blipFill>
        <p:spPr>
          <a:xfrm>
            <a:off x="155650" y="9606326"/>
            <a:ext cx="1056850" cy="3583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Arial</vt:lpstr>
      <vt:lpstr>Open Sans</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2023-06-10T17:11:30Z</dcterms:modified>
</cp:coreProperties>
</file>