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3996" y="1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3" name="Picture 4">
            <a:extLst>
              <a:ext uri="{FF2B5EF4-FFF2-40B4-BE49-F238E27FC236}">
                <a16:creationId xmlns:a16="http://schemas.microsoft.com/office/drawing/2014/main" id="{14F6430B-7252-FA2A-CC53-608BF94D16D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366" b="23345"/>
          <a:stretch/>
        </p:blipFill>
        <p:spPr bwMode="auto">
          <a:xfrm>
            <a:off x="4783495" y="5493879"/>
            <a:ext cx="2569800" cy="18305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26" name="Picture 2">
            <a:extLst>
              <a:ext uri="{FF2B5EF4-FFF2-40B4-BE49-F238E27FC236}">
                <a16:creationId xmlns:a16="http://schemas.microsoft.com/office/drawing/2014/main" id="{BA220B7E-1D9E-C24E-6182-63531959B52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7226" r="3635" b="18019"/>
          <a:stretch/>
        </p:blipFill>
        <p:spPr bwMode="auto">
          <a:xfrm>
            <a:off x="2039578" y="5489820"/>
            <a:ext cx="2516701" cy="18495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7">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$61,000-$66,635</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$85,300-$104,792</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8">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9">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$80,440</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10">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$319,793</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$1,352</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1">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2">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3">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AA</a:t>
            </a:r>
            <a:r>
              <a:rPr lang="en-US" sz="660" b="0" i="0" u="none" strike="noStrike" cap="none" dirty="0">
                <a:solidFill>
                  <a:schemeClr val="dk1"/>
                </a:solidFill>
                <a:latin typeface="Calibri"/>
                <a:ea typeface="Calibri"/>
                <a:cs typeface="Calibri"/>
                <a:sym typeface="Calibri"/>
              </a:rPr>
              <a:t> .</a:t>
            </a:r>
            <a:r>
              <a:rPr lang="en-US" sz="660" dirty="0">
                <a:solidFill>
                  <a:schemeClr val="dk1"/>
                </a:solidFill>
                <a:latin typeface="Calibri"/>
                <a:ea typeface="Calibri"/>
                <a:cs typeface="Calibri"/>
                <a:sym typeface="Calibri"/>
              </a:rPr>
              <a:t>7</a:t>
            </a:r>
            <a:r>
              <a:rPr lang="en-US" sz="660" b="0" i="0" u="none" strike="noStrike" cap="none" dirty="0">
                <a:solidFill>
                  <a:schemeClr val="dk1"/>
                </a:solidFill>
                <a:latin typeface="Calibri"/>
                <a:ea typeface="Calibri"/>
                <a:cs typeface="Calibri"/>
                <a:sym typeface="Calibri"/>
              </a:rPr>
              <a:t>.17.23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08" y="4290855"/>
            <a:ext cx="2420167"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dirty="0">
                <a:solidFill>
                  <a:schemeClr val="dk1"/>
                </a:solidFill>
                <a:latin typeface="Calibri"/>
                <a:ea typeface="Calibri"/>
                <a:cs typeface="Calibri"/>
                <a:sym typeface="Calibri"/>
              </a:rPr>
              <a:t>Data from 2023-2024</a:t>
            </a:r>
            <a:endParaRPr sz="1210" dirty="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dirty="0">
                <a:solidFill>
                  <a:schemeClr val="dk1"/>
                </a:solidFill>
                <a:latin typeface="Calibri"/>
                <a:ea typeface="Calibri"/>
                <a:cs typeface="Calibri"/>
                <a:sym typeface="Calibri"/>
              </a:rPr>
              <a:t> </a:t>
            </a:r>
            <a:endParaRPr sz="1210" dirty="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4">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5">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6">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7">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8">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Dallas County, TX</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cs typeface="Calibri"/>
                <a:sym typeface="Calibri"/>
              </a:rPr>
              <a:t>$450,000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$255,000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7250" y="2775284"/>
            <a:ext cx="1119887"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Calibri"/>
                <a:ea typeface="Calibri"/>
                <a:cs typeface="Calibri"/>
                <a:sym typeface="Calibri"/>
              </a:rPr>
              <a:t>FOR COACHING</a:t>
            </a:r>
            <a:endParaRPr dirty="0"/>
          </a:p>
          <a:p>
            <a:pPr marL="0" marR="0" lvl="0" indent="0" algn="l" rtl="0">
              <a:spcBef>
                <a:spcPts val="0"/>
              </a:spcBef>
              <a:spcAft>
                <a:spcPts val="0"/>
              </a:spcAft>
              <a:buNone/>
            </a:pPr>
            <a:r>
              <a:rPr lang="en-US" sz="1000" dirty="0">
                <a:solidFill>
                  <a:schemeClr val="dk1"/>
                </a:solidFill>
                <a:latin typeface="Calibri"/>
                <a:ea typeface="Calibri"/>
                <a:cs typeface="Calibri"/>
                <a:sym typeface="Calibri"/>
              </a:rPr>
              <a:t>like head coach or assistant coach</a:t>
            </a:r>
            <a:endParaRPr dirty="0"/>
          </a:p>
        </p:txBody>
      </p:sp>
      <p:sp>
        <p:nvSpPr>
          <p:cNvPr id="138" name="Google Shape;138;p13"/>
          <p:cNvSpPr txBox="1"/>
          <p:nvPr/>
        </p:nvSpPr>
        <p:spPr>
          <a:xfrm>
            <a:off x="5631609" y="4565628"/>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dirty="0">
                <a:solidFill>
                  <a:schemeClr val="dk1"/>
                </a:solidFill>
                <a:latin typeface="Calibri"/>
                <a:ea typeface="Calibri"/>
                <a:cs typeface="Calibri"/>
                <a:sym typeface="Calibri"/>
              </a:rPr>
              <a:t>FOR CLUBS</a:t>
            </a:r>
            <a:endParaRPr dirty="0"/>
          </a:p>
          <a:p>
            <a:pPr marL="0" marR="0" lvl="0" indent="0" algn="l" rtl="0">
              <a:spcBef>
                <a:spcPts val="0"/>
              </a:spcBef>
              <a:spcAft>
                <a:spcPts val="0"/>
              </a:spcAft>
              <a:buNone/>
            </a:pPr>
            <a:r>
              <a:rPr lang="en-US" sz="1000" dirty="0">
                <a:solidFill>
                  <a:schemeClr val="dk1"/>
                </a:solidFill>
                <a:latin typeface="Calibri"/>
                <a:ea typeface="Calibri"/>
                <a:cs typeface="Calibri"/>
                <a:sym typeface="Calibri"/>
              </a:rPr>
              <a:t>like band, robotics, or yearbook</a:t>
            </a:r>
            <a:endParaRPr lang="en-US" sz="1000" dirty="0"/>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$63,800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$95,000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41" name="Google Shape;141;p13"/>
          <p:cNvSpPr txBox="1"/>
          <p:nvPr/>
        </p:nvSpPr>
        <p:spPr>
          <a:xfrm>
            <a:off x="5625730" y="2944640"/>
            <a:ext cx="832044"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$2,500-$5,750</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$500-$29,000</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32" name="Picture 8" descr="Map of Texas highlighting Dallas County">
            <a:extLst>
              <a:ext uri="{FF2B5EF4-FFF2-40B4-BE49-F238E27FC236}">
                <a16:creationId xmlns:a16="http://schemas.microsoft.com/office/drawing/2014/main" id="{45A37CD3-597F-4500-8B87-CB331A70366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38377" y="430350"/>
            <a:ext cx="1045453" cy="9937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 ExtraBold</vt:lpstr>
      <vt:lpstr>Calibri</vt:lpstr>
      <vt:lpstr>Arial</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dc:creator>
  <cp:lastModifiedBy>Alex Adams</cp:lastModifiedBy>
  <cp:revision>12</cp:revision>
  <dcterms:modified xsi:type="dcterms:W3CDTF">2023-07-17T21:16:35Z</dcterms:modified>
</cp:coreProperties>
</file>