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18"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6594947" y="6390995"/>
            <a:ext cx="638797" cy="57966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$54,190-$55,150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$66,100-$102,440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$63,400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$554,655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$912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WA</a:t>
            </a:r>
            <a:r>
              <a:rPr lang="en-US" sz="660" b="0" i="0" u="none" strike="noStrike" cap="none" dirty="0">
                <a:solidFill>
                  <a:schemeClr val="dk1"/>
                </a:solidFill>
                <a:latin typeface="Calibri"/>
                <a:ea typeface="Calibri"/>
                <a:cs typeface="Calibri"/>
                <a:sym typeface="Calibri"/>
              </a:rPr>
              <a:t> 6.10.23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Travis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1" name="Google Shape;141;p13"/>
          <p:cNvSpPr txBox="1"/>
          <p:nvPr/>
        </p:nvSpPr>
        <p:spPr>
          <a:xfrm>
            <a:off x="5625729" y="2944640"/>
            <a:ext cx="868397"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  1,750-$14,550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$1,000-$3,500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2">
            <a:alphaModFix/>
          </a:blip>
          <a:stretch>
            <a:fillRect/>
          </a:stretch>
        </p:blipFill>
        <p:spPr>
          <a:xfrm>
            <a:off x="6079600" y="402846"/>
            <a:ext cx="1056850" cy="1004007"/>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1028" name="Picture 4" descr="Heritage ModFarmhouse A TQ05 AUS JPEG 1600 x 1000">
            <a:extLst>
              <a:ext uri="{FF2B5EF4-FFF2-40B4-BE49-F238E27FC236}">
                <a16:creationId xmlns:a16="http://schemas.microsoft.com/office/drawing/2014/main" id="{5D878A62-4D75-D106-181A-591E26501204}"/>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4210" r="4469"/>
          <a:stretch/>
        </p:blipFill>
        <p:spPr bwMode="auto">
          <a:xfrm>
            <a:off x="4704618" y="5482586"/>
            <a:ext cx="2709352" cy="18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39415" y="5168479"/>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C6270C8-050A-39E2-1C4F-D82FE197C80F}"/>
              </a:ext>
            </a:extLst>
          </p:cNvPr>
          <p:cNvPicPr>
            <a:picLocks noChangeAspect="1"/>
          </p:cNvPicPr>
          <p:nvPr/>
        </p:nvPicPr>
        <p:blipFill rotWithShape="1">
          <a:blip r:embed="rId25"/>
          <a:srcRect l="29511" t="7820" r="9108" b="24768"/>
          <a:stretch/>
        </p:blipFill>
        <p:spPr>
          <a:xfrm>
            <a:off x="2052949" y="5501249"/>
            <a:ext cx="2516700" cy="1840895"/>
          </a:xfrm>
          <a:prstGeom prst="rect">
            <a:avLst/>
          </a:prstGeom>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$450,000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$199,000</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Arial</vt:lpstr>
      <vt:lpstr>Open Sans</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2</cp:revision>
  <dcterms:modified xsi:type="dcterms:W3CDTF">2023-06-10T16:44:28Z</dcterms:modified>
</cp:coreProperties>
</file>