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3C3633A1-EA68-5B83-7D61-BC5CE70298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69" b="26223"/>
          <a:stretch/>
        </p:blipFill>
        <p:spPr bwMode="auto">
          <a:xfrm>
            <a:off x="4810498" y="5489820"/>
            <a:ext cx="2547953" cy="183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C0D1CFBA-30CF-5423-ACA1-4B2AE7BB31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62" t="12806" r="12013" b="18769"/>
          <a:stretch/>
        </p:blipFill>
        <p:spPr bwMode="auto">
          <a:xfrm>
            <a:off x="2031150" y="5510431"/>
            <a:ext cx="2538499" cy="1868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$59,250-$63,314</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$87,250-$103,314</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$61,724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$330,348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$1,242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196208"/>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a:solidFill>
                  <a:schemeClr val="dk1"/>
                </a:solidFill>
                <a:latin typeface="Calibri"/>
                <a:ea typeface="Calibri"/>
                <a:cs typeface="Calibri"/>
                <a:sym typeface="Calibri"/>
              </a:rPr>
              <a:t>Created by DM .11.11.22</a:t>
            </a:r>
            <a:endParaRPr/>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Tarrant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$400,000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$214,000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$61,300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$95,300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$3,500-$12,224</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$500-$13,000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Tarrant County">
            <a:extLst>
              <a:ext uri="{FF2B5EF4-FFF2-40B4-BE49-F238E27FC236}">
                <a16:creationId xmlns:a16="http://schemas.microsoft.com/office/drawing/2014/main" id="{411A7182-4B08-7CA5-77E0-EEEEDBE564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8054" y="429036"/>
            <a:ext cx="1049947" cy="99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2023-07-17T18:55:56Z</dcterms:modified>
</cp:coreProperties>
</file>