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0" r:id="rId1"/>
    <p:sldMasterId id="2147483671" r:id="rId2"/>
  </p:sldMasterIdLst>
  <p:notesMasterIdLst>
    <p:notesMasterId r:id="rId9"/>
  </p:notesMasterIdLst>
  <p:sldIdLst>
    <p:sldId id="256" r:id="rId3"/>
    <p:sldId id="257" r:id="rId4"/>
    <p:sldId id="258" r:id="rId5"/>
    <p:sldId id="259" r:id="rId6"/>
    <p:sldId id="260" r:id="rId7"/>
    <p:sldId id="261" r:id="rId8"/>
  </p:sldIdLst>
  <p:sldSz cx="9144000" cy="6858000" type="screen4x3"/>
  <p:notesSz cx="6858000" cy="9144000"/>
  <p:embeddedFontLst>
    <p:embeddedFont>
      <p:font typeface="Tahoma" panose="020B0604030504040204" pitchFamily="34" charset="0"/>
      <p:regular r:id="rId10"/>
      <p:bold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B069FCB-8841-4C9E-A082-A30A8A04BB75}">
  <a:tblStyle styleId="{6B069FCB-8841-4C9E-A082-A30A8A04BB75}"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61"/>
    <p:restoredTop sz="64170" autoAdjust="0"/>
  </p:normalViewPr>
  <p:slideViewPr>
    <p:cSldViewPr snapToGrid="0">
      <p:cViewPr varScale="1">
        <p:scale>
          <a:sx n="73" d="100"/>
          <a:sy n="73" d="100"/>
        </p:scale>
        <p:origin x="2952"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font" Target="fonts/font2.fntdata"/><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font" Target="fonts/font1.fntdata"/><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1" name="Google Shape;161;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2237b1f11be_0_2: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2" name="Google Shape;172;g2237b1f11be_0_2:notes"/>
          <p:cNvSpPr txBox="1">
            <a:spLocks noGrp="1"/>
          </p:cNvSpPr>
          <p:nvPr>
            <p:ph type="body" idx="1"/>
          </p:nvPr>
        </p:nvSpPr>
        <p:spPr>
          <a:xfrm>
            <a:off x="710248" y="4459526"/>
            <a:ext cx="5682000" cy="4224900"/>
          </a:xfrm>
          <a:prstGeom prst="rect">
            <a:avLst/>
          </a:prstGeom>
          <a:noFill/>
          <a:ln>
            <a:noFill/>
          </a:ln>
        </p:spPr>
        <p:txBody>
          <a:bodyPr spcFirstLastPara="1" wrap="square" lIns="94225" tIns="47100" rIns="94225" bIns="47100" anchor="t" anchorCtr="0">
            <a:noAutofit/>
          </a:bodyPr>
          <a:lstStyle/>
          <a:p>
            <a:pPr marL="0" lvl="0" indent="0" algn="l" rtl="0">
              <a:spcBef>
                <a:spcPts val="0"/>
              </a:spcBef>
              <a:spcAft>
                <a:spcPts val="0"/>
              </a:spcAft>
              <a:buClr>
                <a:schemeClr val="dk1"/>
              </a:buClr>
              <a:buSzPts val="1200"/>
              <a:buFont typeface="Calibri"/>
              <a:buNone/>
            </a:pPr>
            <a:r>
              <a:rPr lang="en-US" b="0" dirty="0"/>
              <a:t>Updated 3/30/26 – 2025-2026 salaries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“Here are starting salaries for our area. As you can see, some districts offer stipends for math/science/STEM teachers.“ </a:t>
            </a: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*note that TIA is not designed for new teachers, so salary increases in following slides show advances in salary based on TIA designation, starting after 5 years of general service</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TIA average campus allotments were added as follows: recognized average added to BA5+ salary, exemplary average added to MA5+ salary, master average added to MA15+ salary</a:t>
            </a:r>
          </a:p>
          <a:p>
            <a:pPr marL="0" lvl="0" indent="0" algn="l" rtl="0">
              <a:spcBef>
                <a:spcPts val="0"/>
              </a:spcBef>
              <a:spcAft>
                <a:spcPts val="0"/>
              </a:spcAft>
              <a:buClr>
                <a:schemeClr val="dk1"/>
              </a:buClr>
              <a:buSzPts val="1200"/>
              <a:buFont typeface="Calibri"/>
              <a:buNone/>
            </a:pPr>
            <a:endParaRPr lang="en-US" b="0"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0" dirty="0"/>
              <a:t>Stipends and TIA averages per school district:</a:t>
            </a:r>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0" dirty="0"/>
              <a:t>Chapel Hill ISD -  Includes </a:t>
            </a:r>
            <a:r>
              <a:rPr lang="en-US" b="0" i="0" dirty="0">
                <a:solidFill>
                  <a:srgbClr val="1F1F1F"/>
                </a:solidFill>
                <a:effectLst/>
                <a:latin typeface="Google Sans"/>
              </a:rPr>
              <a:t>$1,000 stipend for holding a Masters. TIA average campus allotment: $7,623 (recognized), $15,277 (exemplary), $27,461 (master)</a:t>
            </a:r>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0" i="0" dirty="0">
                <a:solidFill>
                  <a:srgbClr val="1F1F1F"/>
                </a:solidFill>
                <a:effectLst/>
                <a:latin typeface="Google Sans"/>
              </a:rPr>
              <a:t>Tyler ISD – includes $3,000 stipend for math and science teachers. TIA average campus allotment: $5,479 (recognized), $10,959 (exemplary), $20,264 (master)</a:t>
            </a:r>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0" i="0" dirty="0">
                <a:solidFill>
                  <a:srgbClr val="1F1F1F"/>
                </a:solidFill>
                <a:effectLst/>
                <a:latin typeface="Google Sans"/>
              </a:rPr>
              <a:t>Whitehouse ISD – Includes $1,000 stipend for Masters holders. TIA average campus allotment: $4,051 (recognized), $8,103 (exemplary), $15,505 (master)</a:t>
            </a:r>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0" i="0" dirty="0">
                <a:solidFill>
                  <a:srgbClr val="1F1F1F"/>
                </a:solidFill>
                <a:effectLst/>
                <a:latin typeface="Google Sans"/>
              </a:rPr>
              <a:t>Lindale ISD – Includes a $200 stipend for masters holders. TIA average campus allotment: $4,012 (recognized), $8,023 (exemplary), $15,372 (master)</a:t>
            </a:r>
          </a:p>
          <a:p>
            <a:pPr marL="0" lvl="0" indent="0" algn="l" rtl="0">
              <a:spcBef>
                <a:spcPts val="0"/>
              </a:spcBef>
              <a:spcAft>
                <a:spcPts val="0"/>
              </a:spcAft>
              <a:buClr>
                <a:schemeClr val="dk1"/>
              </a:buClr>
              <a:buSzPts val="1200"/>
              <a:buFont typeface="Calibri"/>
              <a:buNone/>
            </a:pPr>
            <a:endParaRPr lang="en-US" b="0" dirty="0"/>
          </a:p>
        </p:txBody>
      </p:sp>
      <p:sp>
        <p:nvSpPr>
          <p:cNvPr id="173" name="Google Shape;173;g2237b1f11be_0_2:notes"/>
          <p:cNvSpPr txBox="1">
            <a:spLocks noGrp="1"/>
          </p:cNvSpPr>
          <p:nvPr>
            <p:ph type="sldNum" idx="12"/>
          </p:nvPr>
        </p:nvSpPr>
        <p:spPr>
          <a:xfrm>
            <a:off x="4023093" y="8917422"/>
            <a:ext cx="3077700" cy="469500"/>
          </a:xfrm>
          <a:prstGeom prst="rect">
            <a:avLst/>
          </a:prstGeom>
          <a:noFill/>
          <a:ln>
            <a:noFill/>
          </a:ln>
        </p:spPr>
        <p:txBody>
          <a:bodyPr spcFirstLastPara="1" wrap="square" lIns="94225" tIns="47100" rIns="94225" bIns="47100" anchor="b" anchorCtr="0">
            <a:noAutofit/>
          </a:bodyPr>
          <a:lstStyle/>
          <a:p>
            <a:pPr marL="0" marR="0" lvl="0" indent="0" algn="r" rtl="0">
              <a:lnSpc>
                <a:spcPct val="100000"/>
              </a:lnSpc>
              <a:spcBef>
                <a:spcPts val="0"/>
              </a:spcBef>
              <a:spcAft>
                <a:spcPts val="0"/>
              </a:spcAft>
              <a:buClr>
                <a:srgbClr val="000000"/>
              </a:buClr>
              <a:buSzPts val="1400"/>
              <a:buFont typeface="Arial"/>
              <a:buNone/>
            </a:pPr>
            <a:fld id="{00000000-1234-1234-1234-123412341234}" type="slidenum">
              <a:rPr lang="en-US" sz="1400" b="0" i="0" u="none" strike="noStrike" cap="none">
                <a:solidFill>
                  <a:srgbClr val="000000"/>
                </a:solidFill>
                <a:latin typeface="Arial"/>
                <a:ea typeface="Arial"/>
                <a:cs typeface="Arial"/>
                <a:sym typeface="Arial"/>
              </a:rPr>
              <a:t>2</a:t>
            </a:fld>
            <a:endParaRPr sz="1400" b="0" i="0" u="none" strike="noStrike" cap="none">
              <a:solidFill>
                <a:srgbClr val="000000"/>
              </a:solidFill>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2237b1f11be_0_18: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1" name="Google Shape;181;g2237b1f11be_0_18:notes"/>
          <p:cNvSpPr txBox="1">
            <a:spLocks noGrp="1"/>
          </p:cNvSpPr>
          <p:nvPr>
            <p:ph type="body" idx="1"/>
          </p:nvPr>
        </p:nvSpPr>
        <p:spPr>
          <a:xfrm>
            <a:off x="710248" y="4459526"/>
            <a:ext cx="5682000" cy="4224900"/>
          </a:xfrm>
          <a:prstGeom prst="rect">
            <a:avLst/>
          </a:prstGeom>
          <a:noFill/>
          <a:ln>
            <a:noFill/>
          </a:ln>
        </p:spPr>
        <p:txBody>
          <a:bodyPr spcFirstLastPara="1" wrap="square" lIns="94225" tIns="47100" rIns="94225" bIns="47100" anchor="t" anchorCtr="0">
            <a:noAutofit/>
          </a:bodyPr>
          <a:lstStyle/>
          <a:p>
            <a:pPr marL="0" lvl="0" indent="0" algn="l" rtl="0">
              <a:spcBef>
                <a:spcPts val="0"/>
              </a:spcBef>
              <a:spcAft>
                <a:spcPts val="0"/>
              </a:spcAft>
              <a:buClr>
                <a:schemeClr val="dk1"/>
              </a:buClr>
              <a:buSzPts val="1200"/>
              <a:buFont typeface="Calibri"/>
              <a:buNone/>
            </a:pPr>
            <a:r>
              <a:rPr lang="en-US" b="0" dirty="0"/>
              <a:t>Updated 3/30/26 – 2025-2026 salaries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a:t>
            </a: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has since taken more courses. The higher number is for someone who has taken quite a few more courses 15 -20 over the years since they earned their masters.”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TIA average campus allotments were added as follows: recognized average added to BA5+ salary, exemplary average added to MA5+ salary, master average added to MA15+ salary</a:t>
            </a:r>
          </a:p>
          <a:p>
            <a:pPr marL="0" lvl="0" indent="0" algn="l" rtl="0">
              <a:spcBef>
                <a:spcPts val="0"/>
              </a:spcBef>
              <a:spcAft>
                <a:spcPts val="0"/>
              </a:spcAft>
              <a:buClr>
                <a:schemeClr val="dk1"/>
              </a:buClr>
              <a:buSzPts val="1200"/>
              <a:buFont typeface="Calibri"/>
              <a:buNone/>
            </a:pPr>
            <a:endParaRPr lang="en-US" b="0"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0" dirty="0"/>
              <a:t>Stipends and TIA averages per school district:</a:t>
            </a:r>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0" dirty="0"/>
              <a:t>Chapel Hill ISD -  Includes </a:t>
            </a:r>
            <a:r>
              <a:rPr lang="en-US" b="0" i="0" dirty="0">
                <a:solidFill>
                  <a:srgbClr val="1F1F1F"/>
                </a:solidFill>
                <a:effectLst/>
                <a:latin typeface="Google Sans"/>
              </a:rPr>
              <a:t>$1,000 stipend for holding a Masters. TIA average campus allotment: $7,623 (recognized), $15,277 (exemplary), $27,461 (master)</a:t>
            </a:r>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0" i="0" dirty="0">
                <a:solidFill>
                  <a:srgbClr val="1F1F1F"/>
                </a:solidFill>
                <a:effectLst/>
                <a:latin typeface="Google Sans"/>
              </a:rPr>
              <a:t>Tyler ISD – includes $3,000 stipend for math and science teachers. TIA average campus allotment: $5,479 (recognized), $10,959 (exemplary), $20,264 (master)</a:t>
            </a:r>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0" i="0" dirty="0">
                <a:solidFill>
                  <a:srgbClr val="1F1F1F"/>
                </a:solidFill>
                <a:effectLst/>
                <a:latin typeface="Google Sans"/>
              </a:rPr>
              <a:t>Whitehouse ISD – Includes $1,000 stipend for Masters holders. TIA average campus allotment: $4,051 (recognized), $8,103 (exemplary), $15,505 (master)</a:t>
            </a:r>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0" i="0" dirty="0">
                <a:solidFill>
                  <a:srgbClr val="1F1F1F"/>
                </a:solidFill>
                <a:effectLst/>
                <a:latin typeface="Google Sans"/>
              </a:rPr>
              <a:t>Lindale ISD – Includes a $200 stipend for masters holders. TIA average campus allotment: $4,012 (recognized), $8,023 (exemplary), $15,372 (master)</a:t>
            </a:r>
          </a:p>
          <a:p>
            <a:pPr marL="0" lvl="0" indent="0" algn="l" rtl="0">
              <a:spcBef>
                <a:spcPts val="0"/>
              </a:spcBef>
              <a:spcAft>
                <a:spcPts val="0"/>
              </a:spcAft>
              <a:buClr>
                <a:schemeClr val="dk1"/>
              </a:buClr>
              <a:buSzPts val="1200"/>
              <a:buFont typeface="Calibri"/>
              <a:buNone/>
            </a:pPr>
            <a:endParaRPr dirty="0"/>
          </a:p>
        </p:txBody>
      </p:sp>
      <p:sp>
        <p:nvSpPr>
          <p:cNvPr id="182" name="Google Shape;182;g2237b1f11be_0_18:notes"/>
          <p:cNvSpPr txBox="1">
            <a:spLocks noGrp="1"/>
          </p:cNvSpPr>
          <p:nvPr>
            <p:ph type="sldNum" idx="12"/>
          </p:nvPr>
        </p:nvSpPr>
        <p:spPr>
          <a:xfrm>
            <a:off x="4023093" y="8917422"/>
            <a:ext cx="3077700" cy="469500"/>
          </a:xfrm>
          <a:prstGeom prst="rect">
            <a:avLst/>
          </a:prstGeom>
          <a:noFill/>
          <a:ln>
            <a:noFill/>
          </a:ln>
        </p:spPr>
        <p:txBody>
          <a:bodyPr spcFirstLastPara="1" wrap="square" lIns="94225" tIns="47100" rIns="94225" bIns="47100" anchor="b" anchorCtr="0">
            <a:noAutofit/>
          </a:bodyPr>
          <a:lstStyle/>
          <a:p>
            <a:pPr marL="0" marR="0" lvl="0" indent="0" algn="r" rtl="0">
              <a:lnSpc>
                <a:spcPct val="100000"/>
              </a:lnSpc>
              <a:spcBef>
                <a:spcPts val="0"/>
              </a:spcBef>
              <a:spcAft>
                <a:spcPts val="0"/>
              </a:spcAft>
              <a:buClr>
                <a:srgbClr val="000000"/>
              </a:buClr>
              <a:buSzPts val="1400"/>
              <a:buFont typeface="Arial"/>
              <a:buNone/>
            </a:pPr>
            <a:fld id="{00000000-1234-1234-1234-123412341234}" type="slidenum">
              <a:rPr lang="en-US" sz="1400" b="0" i="0" u="none" strike="noStrike" cap="none">
                <a:solidFill>
                  <a:srgbClr val="000000"/>
                </a:solidFill>
                <a:latin typeface="Arial"/>
                <a:ea typeface="Arial"/>
                <a:cs typeface="Arial"/>
                <a:sym typeface="Arial"/>
              </a:rPr>
              <a:t>3</a:t>
            </a:fld>
            <a:endParaRPr sz="1400" b="0" i="0" u="none" strike="noStrike" cap="none">
              <a:solidFill>
                <a:srgbClr val="000000"/>
              </a:solidFill>
              <a:latin typeface="Arial"/>
              <a:ea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g2237b1f11be_0_10: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0" name="Google Shape;190;g2237b1f11be_0_10:notes"/>
          <p:cNvSpPr txBox="1">
            <a:spLocks noGrp="1"/>
          </p:cNvSpPr>
          <p:nvPr>
            <p:ph type="body" idx="1"/>
          </p:nvPr>
        </p:nvSpPr>
        <p:spPr>
          <a:xfrm>
            <a:off x="710248" y="4459526"/>
            <a:ext cx="5682000" cy="4224900"/>
          </a:xfrm>
          <a:prstGeom prst="rect">
            <a:avLst/>
          </a:prstGeom>
          <a:noFill/>
          <a:ln>
            <a:noFill/>
          </a:ln>
        </p:spPr>
        <p:txBody>
          <a:bodyPr spcFirstLastPara="1" wrap="square" lIns="94225" tIns="47100" rIns="94225" bIns="47100" anchor="t" anchorCtr="0">
            <a:noAutofit/>
          </a:bodyPr>
          <a:lstStyle/>
          <a:p>
            <a:pPr marL="0" lvl="0" indent="0" algn="l" rtl="0">
              <a:spcBef>
                <a:spcPts val="0"/>
              </a:spcBef>
              <a:spcAft>
                <a:spcPts val="0"/>
              </a:spcAft>
              <a:buClr>
                <a:schemeClr val="dk1"/>
              </a:buClr>
              <a:buSzPts val="1200"/>
              <a:buFont typeface="Calibri"/>
              <a:buNone/>
            </a:pPr>
            <a:r>
              <a:rPr lang="en-US" b="0" dirty="0"/>
              <a:t>Updated 3/30/26 – 2025-2026 salaries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a:t>
            </a:r>
            <a:endParaRPr dirty="0"/>
          </a:p>
          <a:p>
            <a:pPr marL="0" lvl="0" indent="0" algn="l" rtl="0">
              <a:spcBef>
                <a:spcPts val="0"/>
              </a:spcBef>
              <a:spcAft>
                <a:spcPts val="0"/>
              </a:spcAft>
              <a:buClr>
                <a:schemeClr val="dk1"/>
              </a:buClr>
              <a:buSzPts val="1200"/>
              <a:buFont typeface="Calibri"/>
              <a:buNone/>
            </a:pPr>
            <a:endParaRPr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has since taken more courses. The higher number is for someone who has taken quite a few more courses 15 -20 over the years since they earned their masters.”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TIA average campus allotments were added as follows: recognized average added to BA5+ salary, exemplary average added to MA5+ salary, master average added to MA15+ salary</a:t>
            </a:r>
          </a:p>
          <a:p>
            <a:pPr marL="0" lvl="0" indent="0" algn="l" rtl="0">
              <a:spcBef>
                <a:spcPts val="0"/>
              </a:spcBef>
              <a:spcAft>
                <a:spcPts val="0"/>
              </a:spcAft>
              <a:buClr>
                <a:schemeClr val="dk1"/>
              </a:buClr>
              <a:buSzPts val="1200"/>
              <a:buFont typeface="Calibri"/>
              <a:buNone/>
            </a:pPr>
            <a:endParaRPr lang="en-US" b="0"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0" dirty="0"/>
              <a:t>Stipends and TIA averages per school district:</a:t>
            </a:r>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0" dirty="0"/>
              <a:t>Chapel Hill ISD -  Includes </a:t>
            </a:r>
            <a:r>
              <a:rPr lang="en-US" b="0" i="0" dirty="0">
                <a:solidFill>
                  <a:srgbClr val="1F1F1F"/>
                </a:solidFill>
                <a:effectLst/>
                <a:latin typeface="Google Sans"/>
              </a:rPr>
              <a:t>$1,000 stipend for holding a Masters. TIA average campus allotment: $7,623 (recognized), $15,277 (exemplary), $27,461 (master)</a:t>
            </a:r>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0" i="0" dirty="0">
                <a:solidFill>
                  <a:srgbClr val="1F1F1F"/>
                </a:solidFill>
                <a:effectLst/>
                <a:latin typeface="Google Sans"/>
              </a:rPr>
              <a:t>Tyler ISD – includes $3,000 stipend for math and science teachers. TIA average campus allotment: $5,479 (recognized), $10,959 (exemplary), $20,264 (master)</a:t>
            </a:r>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0" i="0" dirty="0">
                <a:solidFill>
                  <a:srgbClr val="1F1F1F"/>
                </a:solidFill>
                <a:effectLst/>
                <a:latin typeface="Google Sans"/>
              </a:rPr>
              <a:t>Whitehouse ISD – Includes $1,000 stipend for Masters holders. TIA average campus allotment: $4,051 (recognized), $8,103 (exemplary), $15,505 (master)</a:t>
            </a:r>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0" i="0" dirty="0">
                <a:solidFill>
                  <a:srgbClr val="1F1F1F"/>
                </a:solidFill>
                <a:effectLst/>
                <a:latin typeface="Google Sans"/>
              </a:rPr>
              <a:t>Lindale ISD – Includes a $200 stipend for masters holders. TIA average campus allotment: $4,012 (recognized), $8,023 (exemplary), $15,372 (master)</a:t>
            </a:r>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endParaRPr dirty="0"/>
          </a:p>
        </p:txBody>
      </p:sp>
      <p:sp>
        <p:nvSpPr>
          <p:cNvPr id="191" name="Google Shape;191;g2237b1f11be_0_10:notes"/>
          <p:cNvSpPr txBox="1">
            <a:spLocks noGrp="1"/>
          </p:cNvSpPr>
          <p:nvPr>
            <p:ph type="sldNum" idx="12"/>
          </p:nvPr>
        </p:nvSpPr>
        <p:spPr>
          <a:xfrm>
            <a:off x="4023093" y="8917422"/>
            <a:ext cx="3077700" cy="469500"/>
          </a:xfrm>
          <a:prstGeom prst="rect">
            <a:avLst/>
          </a:prstGeom>
          <a:noFill/>
          <a:ln>
            <a:noFill/>
          </a:ln>
        </p:spPr>
        <p:txBody>
          <a:bodyPr spcFirstLastPara="1" wrap="square" lIns="94225" tIns="47100" rIns="94225" bIns="47100" anchor="b" anchorCtr="0">
            <a:noAutofit/>
          </a:bodyPr>
          <a:lstStyle/>
          <a:p>
            <a:pPr marL="0" marR="0" lvl="0" indent="0" algn="r" rtl="0">
              <a:lnSpc>
                <a:spcPct val="100000"/>
              </a:lnSpc>
              <a:spcBef>
                <a:spcPts val="0"/>
              </a:spcBef>
              <a:spcAft>
                <a:spcPts val="0"/>
              </a:spcAft>
              <a:buClr>
                <a:srgbClr val="000000"/>
              </a:buClr>
              <a:buSzPts val="1400"/>
              <a:buFont typeface="Arial"/>
              <a:buNone/>
            </a:pPr>
            <a:fld id="{00000000-1234-1234-1234-123412341234}" type="slidenum">
              <a:rPr lang="en-US" sz="1400" b="0" i="0" u="none" strike="noStrike" cap="none">
                <a:solidFill>
                  <a:srgbClr val="000000"/>
                </a:solidFill>
                <a:latin typeface="Arial"/>
                <a:ea typeface="Arial"/>
                <a:cs typeface="Arial"/>
                <a:sym typeface="Arial"/>
              </a:rPr>
              <a:t>4</a:t>
            </a:fld>
            <a:endParaRPr sz="1400" b="0" i="0" u="none" strike="noStrike" cap="none">
              <a:solidFill>
                <a:srgbClr val="000000"/>
              </a:solidFill>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9" name="Google Shape;199;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Calibri"/>
              <a:buNone/>
            </a:pPr>
            <a:r>
              <a:rPr lang="en-US" b="0" dirty="0"/>
              <a:t>“If you would like to help lots of teachers, and therefore hundreds of students per year, by supporting the building and all the teachers’ work in the building, consider becoming an administrator or direct a STEM innovation center.</a:t>
            </a:r>
            <a:endParaRPr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endParaRPr dirty="0"/>
          </a:p>
          <a:p>
            <a:pPr marL="0" lvl="0" indent="0" algn="l" rtl="0">
              <a:spcBef>
                <a:spcPts val="0"/>
              </a:spcBef>
              <a:spcAft>
                <a:spcPts val="0"/>
              </a:spcAft>
              <a:buClr>
                <a:schemeClr val="dk1"/>
              </a:buClr>
              <a:buSzPts val="1200"/>
              <a:buFont typeface="Calibri"/>
              <a:buNone/>
            </a:pPr>
            <a:r>
              <a:rPr lang="en-US" b="0" dirty="0"/>
              <a:t>These contracts are a bit longer: 226 Days is 45 / 52 weeks per year. Plus, you still have leave (annual, sick, bereavement, etc..) during the 45 weeks.“</a:t>
            </a:r>
            <a:endParaRPr dirty="0"/>
          </a:p>
          <a:p>
            <a:pPr marL="0" lvl="0" indent="0" algn="l" rtl="0">
              <a:spcBef>
                <a:spcPts val="0"/>
              </a:spcBef>
              <a:spcAft>
                <a:spcPts val="0"/>
              </a:spcAft>
              <a:buClr>
                <a:schemeClr val="dk1"/>
              </a:buClr>
              <a:buSzPts val="1200"/>
              <a:buFont typeface="Calibri"/>
              <a:buNone/>
            </a:pPr>
            <a:endParaRPr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endParaRPr dirty="0"/>
          </a:p>
          <a:p>
            <a:pPr marL="0" lvl="0" indent="0" algn="l" rtl="0">
              <a:spcBef>
                <a:spcPts val="0"/>
              </a:spcBef>
              <a:spcAft>
                <a:spcPts val="0"/>
              </a:spcAft>
              <a:buNone/>
            </a:pPr>
            <a:endParaRPr dirty="0"/>
          </a:p>
        </p:txBody>
      </p:sp>
      <p:sp>
        <p:nvSpPr>
          <p:cNvPr id="200" name="Google Shape;200;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p6: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9" name="Google Shape;209;p6: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Autofit/>
          </a:bodyPr>
          <a:lstStyle/>
          <a:p>
            <a:pPr marL="0" lvl="0" indent="0" algn="l" rtl="0">
              <a:lnSpc>
                <a:spcPct val="100000"/>
              </a:lnSpc>
              <a:spcBef>
                <a:spcPts val="0"/>
              </a:spcBef>
              <a:spcAft>
                <a:spcPts val="0"/>
              </a:spcAft>
              <a:buClr>
                <a:schemeClr val="dk1"/>
              </a:buClr>
              <a:buSzPts val="1200"/>
              <a:buFont typeface="Calibri"/>
              <a:buNone/>
            </a:pPr>
            <a:r>
              <a:rPr lang="en-US" dirty="0"/>
              <a:t>6/23/23</a:t>
            </a:r>
            <a:endParaRPr dirty="0"/>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210" name="Google Shape;210;p6: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rtl="0">
              <a:lnSpc>
                <a:spcPct val="100000"/>
              </a:lnSpc>
              <a:spcBef>
                <a:spcPts val="0"/>
              </a:spcBef>
              <a:spcAft>
                <a:spcPts val="0"/>
              </a:spcAft>
              <a:buClr>
                <a:srgbClr val="000000"/>
              </a:buClr>
              <a:buSzPts val="1400"/>
              <a:buFont typeface="Arial"/>
              <a:buNone/>
            </a:pPr>
            <a:fld id="{00000000-1234-1234-1234-123412341234}" type="slidenum">
              <a:rPr lang="en-US" sz="1400" b="0" i="0" u="none" strike="noStrike" cap="none">
                <a:solidFill>
                  <a:srgbClr val="000000"/>
                </a:solidFill>
                <a:latin typeface="Arial"/>
                <a:ea typeface="Arial"/>
                <a:cs typeface="Arial"/>
                <a:sym typeface="Arial"/>
              </a:rPr>
              <a:t>6</a:t>
            </a:fld>
            <a:endParaRPr sz="1400" b="0" i="0" u="none" strike="noStrike" cap="none">
              <a:solidFill>
                <a:srgbClr val="000000"/>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5"/>
        <p:cNvGrpSpPr/>
        <p:nvPr/>
      </p:nvGrpSpPr>
      <p:grpSpPr>
        <a:xfrm>
          <a:off x="0" y="0"/>
          <a:ext cx="0" cy="0"/>
          <a:chOff x="0" y="0"/>
          <a:chExt cx="0" cy="0"/>
        </a:xfrm>
      </p:grpSpPr>
      <p:sp>
        <p:nvSpPr>
          <p:cNvPr id="16" name="Google Shape;16;p2"/>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90"/>
        <p:cNvGrpSpPr/>
        <p:nvPr/>
      </p:nvGrpSpPr>
      <p:grpSpPr>
        <a:xfrm>
          <a:off x="0" y="0"/>
          <a:ext cx="0" cy="0"/>
          <a:chOff x="0" y="0"/>
          <a:chExt cx="0" cy="0"/>
        </a:xfrm>
      </p:grpSpPr>
      <p:sp>
        <p:nvSpPr>
          <p:cNvPr id="91" name="Google Shape;91;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rgbClr val="002060"/>
              </a:buClr>
              <a:buSzPts val="4400"/>
              <a:buFont typeface="Tahoma"/>
              <a:buNone/>
              <a:defRPr b="1">
                <a:solidFill>
                  <a:srgbClr val="002060"/>
                </a:solidFill>
                <a:latin typeface="Tahoma"/>
                <a:ea typeface="Tahoma"/>
                <a:cs typeface="Tahoma"/>
                <a:sym typeface="Tahom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2" name="Google Shape;92;p1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rgbClr val="002060"/>
              </a:buClr>
              <a:buSzPts val="3200"/>
              <a:buChar char="•"/>
              <a:defRPr sz="3200">
                <a:solidFill>
                  <a:srgbClr val="002060"/>
                </a:solidFill>
              </a:defRPr>
            </a:lvl1pPr>
            <a:lvl2pPr marL="914400" lvl="1" indent="-431800" algn="l">
              <a:spcBef>
                <a:spcPts val="640"/>
              </a:spcBef>
              <a:spcAft>
                <a:spcPts val="0"/>
              </a:spcAft>
              <a:buClr>
                <a:srgbClr val="002060"/>
              </a:buClr>
              <a:buSzPts val="3200"/>
              <a:buChar char="–"/>
              <a:defRPr sz="3200">
                <a:solidFill>
                  <a:srgbClr val="002060"/>
                </a:solidFill>
              </a:defRPr>
            </a:lvl2pPr>
            <a:lvl3pPr marL="1371600" lvl="2" indent="-431800" algn="l">
              <a:spcBef>
                <a:spcPts val="640"/>
              </a:spcBef>
              <a:spcAft>
                <a:spcPts val="0"/>
              </a:spcAft>
              <a:buClr>
                <a:srgbClr val="002060"/>
              </a:buClr>
              <a:buSzPts val="3200"/>
              <a:buChar char="•"/>
              <a:defRPr sz="3200">
                <a:solidFill>
                  <a:srgbClr val="002060"/>
                </a:solidFill>
              </a:defRPr>
            </a:lvl3pPr>
            <a:lvl4pPr marL="1828800" lvl="3" indent="-431800" algn="l">
              <a:spcBef>
                <a:spcPts val="640"/>
              </a:spcBef>
              <a:spcAft>
                <a:spcPts val="0"/>
              </a:spcAft>
              <a:buClr>
                <a:srgbClr val="002060"/>
              </a:buClr>
              <a:buSzPts val="3200"/>
              <a:buChar char="–"/>
              <a:defRPr sz="3200">
                <a:solidFill>
                  <a:srgbClr val="002060"/>
                </a:solidFill>
              </a:defRPr>
            </a:lvl4pPr>
            <a:lvl5pPr marL="2286000" lvl="4" indent="-431800" algn="l">
              <a:spcBef>
                <a:spcPts val="640"/>
              </a:spcBef>
              <a:spcAft>
                <a:spcPts val="0"/>
              </a:spcAft>
              <a:buClr>
                <a:srgbClr val="002060"/>
              </a:buClr>
              <a:buSzPts val="3200"/>
              <a:buChar char="»"/>
              <a:defRPr sz="3200">
                <a:solidFill>
                  <a:srgbClr val="002060"/>
                </a:solidFill>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93" name="Google Shape;93;p1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4" name="Google Shape;94;p1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5" name="Google Shape;95;p1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6"/>
        <p:cNvGrpSpPr/>
        <p:nvPr/>
      </p:nvGrpSpPr>
      <p:grpSpPr>
        <a:xfrm>
          <a:off x="0" y="0"/>
          <a:ext cx="0" cy="0"/>
          <a:chOff x="0" y="0"/>
          <a:chExt cx="0" cy="0"/>
        </a:xfrm>
      </p:grpSpPr>
      <p:sp>
        <p:nvSpPr>
          <p:cNvPr id="97" name="Google Shape;97;p15"/>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rgbClr val="00206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8" name="Google Shape;98;p15"/>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640"/>
              </a:spcBef>
              <a:spcAft>
                <a:spcPts val="0"/>
              </a:spcAft>
              <a:buClr>
                <a:srgbClr val="888888"/>
              </a:buClr>
              <a:buSzPts val="3200"/>
              <a:buNone/>
              <a:defRPr>
                <a:solidFill>
                  <a:srgbClr val="888888"/>
                </a:solidFill>
              </a:defRPr>
            </a:lvl2pPr>
            <a:lvl3pPr lvl="2" algn="ctr">
              <a:spcBef>
                <a:spcPts val="640"/>
              </a:spcBef>
              <a:spcAft>
                <a:spcPts val="0"/>
              </a:spcAft>
              <a:buClr>
                <a:srgbClr val="888888"/>
              </a:buClr>
              <a:buSzPts val="3200"/>
              <a:buNone/>
              <a:defRPr>
                <a:solidFill>
                  <a:srgbClr val="888888"/>
                </a:solidFill>
              </a:defRPr>
            </a:lvl3pPr>
            <a:lvl4pPr lvl="3" algn="ctr">
              <a:spcBef>
                <a:spcPts val="640"/>
              </a:spcBef>
              <a:spcAft>
                <a:spcPts val="0"/>
              </a:spcAft>
              <a:buClr>
                <a:srgbClr val="888888"/>
              </a:buClr>
              <a:buSzPts val="3200"/>
              <a:buNone/>
              <a:defRPr>
                <a:solidFill>
                  <a:srgbClr val="888888"/>
                </a:solidFill>
              </a:defRPr>
            </a:lvl4pPr>
            <a:lvl5pPr lvl="4" algn="ctr">
              <a:spcBef>
                <a:spcPts val="640"/>
              </a:spcBef>
              <a:spcAft>
                <a:spcPts val="0"/>
              </a:spcAft>
              <a:buClr>
                <a:srgbClr val="888888"/>
              </a:buClr>
              <a:buSzPts val="32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99" name="Google Shape;99;p1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1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1" name="Google Shape;101;p1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02"/>
        <p:cNvGrpSpPr/>
        <p:nvPr/>
      </p:nvGrpSpPr>
      <p:grpSpPr>
        <a:xfrm>
          <a:off x="0" y="0"/>
          <a:ext cx="0" cy="0"/>
          <a:chOff x="0" y="0"/>
          <a:chExt cx="0" cy="0"/>
        </a:xfrm>
      </p:grpSpPr>
      <p:sp>
        <p:nvSpPr>
          <p:cNvPr id="103" name="Google Shape;103;p16"/>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rgbClr val="002060"/>
              </a:buClr>
              <a:buSzPts val="4000"/>
              <a:buFont typeface="Tahoma"/>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4" name="Google Shape;104;p16"/>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105" name="Google Shape;105;p1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 name="Google Shape;106;p1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 name="Google Shape;107;p1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08"/>
        <p:cNvGrpSpPr/>
        <p:nvPr/>
      </p:nvGrpSpPr>
      <p:grpSpPr>
        <a:xfrm>
          <a:off x="0" y="0"/>
          <a:ext cx="0" cy="0"/>
          <a:chOff x="0" y="0"/>
          <a:chExt cx="0" cy="0"/>
        </a:xfrm>
      </p:grpSpPr>
      <p:sp>
        <p:nvSpPr>
          <p:cNvPr id="109" name="Google Shape;109;p1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rgbClr val="00206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0" name="Google Shape;110;p17"/>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rgbClr val="002060"/>
              </a:buClr>
              <a:buSzPts val="2800"/>
              <a:buChar char="•"/>
              <a:defRPr sz="2800"/>
            </a:lvl1pPr>
            <a:lvl2pPr marL="914400" lvl="1" indent="-381000" algn="l">
              <a:spcBef>
                <a:spcPts val="480"/>
              </a:spcBef>
              <a:spcAft>
                <a:spcPts val="0"/>
              </a:spcAft>
              <a:buClr>
                <a:srgbClr val="002060"/>
              </a:buClr>
              <a:buSzPts val="2400"/>
              <a:buChar char="–"/>
              <a:defRPr sz="2400"/>
            </a:lvl2pPr>
            <a:lvl3pPr marL="1371600" lvl="2" indent="-355600" algn="l">
              <a:spcBef>
                <a:spcPts val="400"/>
              </a:spcBef>
              <a:spcAft>
                <a:spcPts val="0"/>
              </a:spcAft>
              <a:buClr>
                <a:srgbClr val="002060"/>
              </a:buClr>
              <a:buSzPts val="2000"/>
              <a:buChar char="•"/>
              <a:defRPr sz="2000"/>
            </a:lvl3pPr>
            <a:lvl4pPr marL="1828800" lvl="3" indent="-342900" algn="l">
              <a:spcBef>
                <a:spcPts val="360"/>
              </a:spcBef>
              <a:spcAft>
                <a:spcPts val="0"/>
              </a:spcAft>
              <a:buClr>
                <a:srgbClr val="002060"/>
              </a:buClr>
              <a:buSzPts val="1800"/>
              <a:buChar char="–"/>
              <a:defRPr sz="1800"/>
            </a:lvl4pPr>
            <a:lvl5pPr marL="2286000" lvl="4" indent="-342900" algn="l">
              <a:spcBef>
                <a:spcPts val="360"/>
              </a:spcBef>
              <a:spcAft>
                <a:spcPts val="0"/>
              </a:spcAft>
              <a:buClr>
                <a:srgbClr val="002060"/>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111" name="Google Shape;111;p17"/>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rgbClr val="002060"/>
              </a:buClr>
              <a:buSzPts val="2800"/>
              <a:buChar char="•"/>
              <a:defRPr sz="2800"/>
            </a:lvl1pPr>
            <a:lvl2pPr marL="914400" lvl="1" indent="-381000" algn="l">
              <a:spcBef>
                <a:spcPts val="480"/>
              </a:spcBef>
              <a:spcAft>
                <a:spcPts val="0"/>
              </a:spcAft>
              <a:buClr>
                <a:srgbClr val="002060"/>
              </a:buClr>
              <a:buSzPts val="2400"/>
              <a:buChar char="–"/>
              <a:defRPr sz="2400"/>
            </a:lvl2pPr>
            <a:lvl3pPr marL="1371600" lvl="2" indent="-355600" algn="l">
              <a:spcBef>
                <a:spcPts val="400"/>
              </a:spcBef>
              <a:spcAft>
                <a:spcPts val="0"/>
              </a:spcAft>
              <a:buClr>
                <a:srgbClr val="002060"/>
              </a:buClr>
              <a:buSzPts val="2000"/>
              <a:buChar char="•"/>
              <a:defRPr sz="2000"/>
            </a:lvl3pPr>
            <a:lvl4pPr marL="1828800" lvl="3" indent="-342900" algn="l">
              <a:spcBef>
                <a:spcPts val="360"/>
              </a:spcBef>
              <a:spcAft>
                <a:spcPts val="0"/>
              </a:spcAft>
              <a:buClr>
                <a:srgbClr val="002060"/>
              </a:buClr>
              <a:buSzPts val="1800"/>
              <a:buChar char="–"/>
              <a:defRPr sz="1800"/>
            </a:lvl4pPr>
            <a:lvl5pPr marL="2286000" lvl="4" indent="-342900" algn="l">
              <a:spcBef>
                <a:spcPts val="360"/>
              </a:spcBef>
              <a:spcAft>
                <a:spcPts val="0"/>
              </a:spcAft>
              <a:buClr>
                <a:srgbClr val="002060"/>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112" name="Google Shape;112;p1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3" name="Google Shape;113;p1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4" name="Google Shape;114;p1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15"/>
        <p:cNvGrpSpPr/>
        <p:nvPr/>
      </p:nvGrpSpPr>
      <p:grpSpPr>
        <a:xfrm>
          <a:off x="0" y="0"/>
          <a:ext cx="0" cy="0"/>
          <a:chOff x="0" y="0"/>
          <a:chExt cx="0" cy="0"/>
        </a:xfrm>
      </p:grpSpPr>
      <p:sp>
        <p:nvSpPr>
          <p:cNvPr id="116" name="Google Shape;116;p1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rgbClr val="002060"/>
              </a:buClr>
              <a:buSzPts val="4400"/>
              <a:buFont typeface="Tahom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7" name="Google Shape;117;p18"/>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rgbClr val="002060"/>
              </a:buClr>
              <a:buSzPts val="2400"/>
              <a:buNone/>
              <a:defRPr sz="2400" b="1"/>
            </a:lvl1pPr>
            <a:lvl2pPr marL="914400" lvl="1" indent="-228600" algn="l">
              <a:spcBef>
                <a:spcPts val="400"/>
              </a:spcBef>
              <a:spcAft>
                <a:spcPts val="0"/>
              </a:spcAft>
              <a:buClr>
                <a:srgbClr val="002060"/>
              </a:buClr>
              <a:buSzPts val="2000"/>
              <a:buNone/>
              <a:defRPr sz="2000" b="1"/>
            </a:lvl2pPr>
            <a:lvl3pPr marL="1371600" lvl="2" indent="-228600" algn="l">
              <a:spcBef>
                <a:spcPts val="360"/>
              </a:spcBef>
              <a:spcAft>
                <a:spcPts val="0"/>
              </a:spcAft>
              <a:buClr>
                <a:srgbClr val="002060"/>
              </a:buClr>
              <a:buSzPts val="1800"/>
              <a:buNone/>
              <a:defRPr sz="1800" b="1"/>
            </a:lvl3pPr>
            <a:lvl4pPr marL="1828800" lvl="3" indent="-228600" algn="l">
              <a:spcBef>
                <a:spcPts val="320"/>
              </a:spcBef>
              <a:spcAft>
                <a:spcPts val="0"/>
              </a:spcAft>
              <a:buClr>
                <a:srgbClr val="002060"/>
              </a:buClr>
              <a:buSzPts val="1600"/>
              <a:buNone/>
              <a:defRPr sz="1600" b="1"/>
            </a:lvl4pPr>
            <a:lvl5pPr marL="2286000" lvl="4" indent="-228600" algn="l">
              <a:spcBef>
                <a:spcPts val="320"/>
              </a:spcBef>
              <a:spcAft>
                <a:spcPts val="0"/>
              </a:spcAft>
              <a:buClr>
                <a:srgbClr val="002060"/>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118" name="Google Shape;118;p18"/>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rgbClr val="002060"/>
              </a:buClr>
              <a:buSzPts val="2400"/>
              <a:buChar char="•"/>
              <a:defRPr sz="2400"/>
            </a:lvl1pPr>
            <a:lvl2pPr marL="914400" lvl="1" indent="-355600" algn="l">
              <a:spcBef>
                <a:spcPts val="400"/>
              </a:spcBef>
              <a:spcAft>
                <a:spcPts val="0"/>
              </a:spcAft>
              <a:buClr>
                <a:srgbClr val="002060"/>
              </a:buClr>
              <a:buSzPts val="2000"/>
              <a:buChar char="–"/>
              <a:defRPr sz="2000"/>
            </a:lvl2pPr>
            <a:lvl3pPr marL="1371600" lvl="2" indent="-342900" algn="l">
              <a:spcBef>
                <a:spcPts val="360"/>
              </a:spcBef>
              <a:spcAft>
                <a:spcPts val="0"/>
              </a:spcAft>
              <a:buClr>
                <a:srgbClr val="002060"/>
              </a:buClr>
              <a:buSzPts val="1800"/>
              <a:buChar char="•"/>
              <a:defRPr sz="1800"/>
            </a:lvl3pPr>
            <a:lvl4pPr marL="1828800" lvl="3" indent="-330200" algn="l">
              <a:spcBef>
                <a:spcPts val="320"/>
              </a:spcBef>
              <a:spcAft>
                <a:spcPts val="0"/>
              </a:spcAft>
              <a:buClr>
                <a:srgbClr val="002060"/>
              </a:buClr>
              <a:buSzPts val="1600"/>
              <a:buChar char="–"/>
              <a:defRPr sz="1600"/>
            </a:lvl4pPr>
            <a:lvl5pPr marL="2286000" lvl="4" indent="-330200" algn="l">
              <a:spcBef>
                <a:spcPts val="320"/>
              </a:spcBef>
              <a:spcAft>
                <a:spcPts val="0"/>
              </a:spcAft>
              <a:buClr>
                <a:srgbClr val="002060"/>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119" name="Google Shape;119;p18"/>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rgbClr val="002060"/>
              </a:buClr>
              <a:buSzPts val="2400"/>
              <a:buNone/>
              <a:defRPr sz="2400" b="1"/>
            </a:lvl1pPr>
            <a:lvl2pPr marL="914400" lvl="1" indent="-228600" algn="l">
              <a:spcBef>
                <a:spcPts val="400"/>
              </a:spcBef>
              <a:spcAft>
                <a:spcPts val="0"/>
              </a:spcAft>
              <a:buClr>
                <a:srgbClr val="002060"/>
              </a:buClr>
              <a:buSzPts val="2000"/>
              <a:buNone/>
              <a:defRPr sz="2000" b="1"/>
            </a:lvl2pPr>
            <a:lvl3pPr marL="1371600" lvl="2" indent="-228600" algn="l">
              <a:spcBef>
                <a:spcPts val="360"/>
              </a:spcBef>
              <a:spcAft>
                <a:spcPts val="0"/>
              </a:spcAft>
              <a:buClr>
                <a:srgbClr val="002060"/>
              </a:buClr>
              <a:buSzPts val="1800"/>
              <a:buNone/>
              <a:defRPr sz="1800" b="1"/>
            </a:lvl3pPr>
            <a:lvl4pPr marL="1828800" lvl="3" indent="-228600" algn="l">
              <a:spcBef>
                <a:spcPts val="320"/>
              </a:spcBef>
              <a:spcAft>
                <a:spcPts val="0"/>
              </a:spcAft>
              <a:buClr>
                <a:srgbClr val="002060"/>
              </a:buClr>
              <a:buSzPts val="1600"/>
              <a:buNone/>
              <a:defRPr sz="1600" b="1"/>
            </a:lvl4pPr>
            <a:lvl5pPr marL="2286000" lvl="4" indent="-228600" algn="l">
              <a:spcBef>
                <a:spcPts val="320"/>
              </a:spcBef>
              <a:spcAft>
                <a:spcPts val="0"/>
              </a:spcAft>
              <a:buClr>
                <a:srgbClr val="002060"/>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120" name="Google Shape;120;p18"/>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rgbClr val="002060"/>
              </a:buClr>
              <a:buSzPts val="2400"/>
              <a:buChar char="•"/>
              <a:defRPr sz="2400"/>
            </a:lvl1pPr>
            <a:lvl2pPr marL="914400" lvl="1" indent="-355600" algn="l">
              <a:spcBef>
                <a:spcPts val="400"/>
              </a:spcBef>
              <a:spcAft>
                <a:spcPts val="0"/>
              </a:spcAft>
              <a:buClr>
                <a:srgbClr val="002060"/>
              </a:buClr>
              <a:buSzPts val="2000"/>
              <a:buChar char="–"/>
              <a:defRPr sz="2000"/>
            </a:lvl2pPr>
            <a:lvl3pPr marL="1371600" lvl="2" indent="-342900" algn="l">
              <a:spcBef>
                <a:spcPts val="360"/>
              </a:spcBef>
              <a:spcAft>
                <a:spcPts val="0"/>
              </a:spcAft>
              <a:buClr>
                <a:srgbClr val="002060"/>
              </a:buClr>
              <a:buSzPts val="1800"/>
              <a:buChar char="•"/>
              <a:defRPr sz="1800"/>
            </a:lvl3pPr>
            <a:lvl4pPr marL="1828800" lvl="3" indent="-330200" algn="l">
              <a:spcBef>
                <a:spcPts val="320"/>
              </a:spcBef>
              <a:spcAft>
                <a:spcPts val="0"/>
              </a:spcAft>
              <a:buClr>
                <a:srgbClr val="002060"/>
              </a:buClr>
              <a:buSzPts val="1600"/>
              <a:buChar char="–"/>
              <a:defRPr sz="1600"/>
            </a:lvl4pPr>
            <a:lvl5pPr marL="2286000" lvl="4" indent="-330200" algn="l">
              <a:spcBef>
                <a:spcPts val="320"/>
              </a:spcBef>
              <a:spcAft>
                <a:spcPts val="0"/>
              </a:spcAft>
              <a:buClr>
                <a:srgbClr val="002060"/>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121" name="Google Shape;121;p1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2" name="Google Shape;122;p1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3" name="Google Shape;123;p1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24"/>
        <p:cNvGrpSpPr/>
        <p:nvPr/>
      </p:nvGrpSpPr>
      <p:grpSpPr>
        <a:xfrm>
          <a:off x="0" y="0"/>
          <a:ext cx="0" cy="0"/>
          <a:chOff x="0" y="0"/>
          <a:chExt cx="0" cy="0"/>
        </a:xfrm>
      </p:grpSpPr>
      <p:sp>
        <p:nvSpPr>
          <p:cNvPr id="125" name="Google Shape;125;p1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rgbClr val="00206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6" name="Google Shape;126;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7" name="Google Shape;127;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8" name="Google Shape;128;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29"/>
        <p:cNvGrpSpPr/>
        <p:nvPr/>
      </p:nvGrpSpPr>
      <p:grpSpPr>
        <a:xfrm>
          <a:off x="0" y="0"/>
          <a:ext cx="0" cy="0"/>
          <a:chOff x="0" y="0"/>
          <a:chExt cx="0" cy="0"/>
        </a:xfrm>
      </p:grpSpPr>
      <p:sp>
        <p:nvSpPr>
          <p:cNvPr id="130" name="Google Shape;130;p2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1" name="Google Shape;131;p2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2" name="Google Shape;132;p2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33"/>
        <p:cNvGrpSpPr/>
        <p:nvPr/>
      </p:nvGrpSpPr>
      <p:grpSpPr>
        <a:xfrm>
          <a:off x="0" y="0"/>
          <a:ext cx="0" cy="0"/>
          <a:chOff x="0" y="0"/>
          <a:chExt cx="0" cy="0"/>
        </a:xfrm>
      </p:grpSpPr>
      <p:sp>
        <p:nvSpPr>
          <p:cNvPr id="134" name="Google Shape;134;p21"/>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rgbClr val="002060"/>
              </a:buClr>
              <a:buSzPts val="2000"/>
              <a:buFont typeface="Tahoma"/>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5" name="Google Shape;135;p21"/>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rgbClr val="002060"/>
              </a:buClr>
              <a:buSzPts val="3200"/>
              <a:buChar char="•"/>
              <a:defRPr sz="3200"/>
            </a:lvl1pPr>
            <a:lvl2pPr marL="914400" lvl="1" indent="-406400" algn="l">
              <a:spcBef>
                <a:spcPts val="560"/>
              </a:spcBef>
              <a:spcAft>
                <a:spcPts val="0"/>
              </a:spcAft>
              <a:buClr>
                <a:srgbClr val="002060"/>
              </a:buClr>
              <a:buSzPts val="2800"/>
              <a:buChar char="–"/>
              <a:defRPr sz="2800"/>
            </a:lvl2pPr>
            <a:lvl3pPr marL="1371600" lvl="2" indent="-381000" algn="l">
              <a:spcBef>
                <a:spcPts val="480"/>
              </a:spcBef>
              <a:spcAft>
                <a:spcPts val="0"/>
              </a:spcAft>
              <a:buClr>
                <a:srgbClr val="002060"/>
              </a:buClr>
              <a:buSzPts val="2400"/>
              <a:buChar char="•"/>
              <a:defRPr sz="2400"/>
            </a:lvl3pPr>
            <a:lvl4pPr marL="1828800" lvl="3" indent="-355600" algn="l">
              <a:spcBef>
                <a:spcPts val="400"/>
              </a:spcBef>
              <a:spcAft>
                <a:spcPts val="0"/>
              </a:spcAft>
              <a:buClr>
                <a:srgbClr val="002060"/>
              </a:buClr>
              <a:buSzPts val="2000"/>
              <a:buChar char="–"/>
              <a:defRPr sz="2000"/>
            </a:lvl4pPr>
            <a:lvl5pPr marL="2286000" lvl="4" indent="-355600" algn="l">
              <a:spcBef>
                <a:spcPts val="400"/>
              </a:spcBef>
              <a:spcAft>
                <a:spcPts val="0"/>
              </a:spcAft>
              <a:buClr>
                <a:srgbClr val="002060"/>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136" name="Google Shape;136;p21"/>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rgbClr val="002060"/>
              </a:buClr>
              <a:buSzPts val="1400"/>
              <a:buNone/>
              <a:defRPr sz="1400"/>
            </a:lvl1pPr>
            <a:lvl2pPr marL="914400" lvl="1" indent="-228600" algn="l">
              <a:spcBef>
                <a:spcPts val="240"/>
              </a:spcBef>
              <a:spcAft>
                <a:spcPts val="0"/>
              </a:spcAft>
              <a:buClr>
                <a:srgbClr val="002060"/>
              </a:buClr>
              <a:buSzPts val="1200"/>
              <a:buNone/>
              <a:defRPr sz="1200"/>
            </a:lvl2pPr>
            <a:lvl3pPr marL="1371600" lvl="2" indent="-228600" algn="l">
              <a:spcBef>
                <a:spcPts val="200"/>
              </a:spcBef>
              <a:spcAft>
                <a:spcPts val="0"/>
              </a:spcAft>
              <a:buClr>
                <a:srgbClr val="002060"/>
              </a:buClr>
              <a:buSzPts val="1000"/>
              <a:buNone/>
              <a:defRPr sz="1000"/>
            </a:lvl3pPr>
            <a:lvl4pPr marL="1828800" lvl="3" indent="-228600" algn="l">
              <a:spcBef>
                <a:spcPts val="180"/>
              </a:spcBef>
              <a:spcAft>
                <a:spcPts val="0"/>
              </a:spcAft>
              <a:buClr>
                <a:srgbClr val="002060"/>
              </a:buClr>
              <a:buSzPts val="900"/>
              <a:buNone/>
              <a:defRPr sz="900"/>
            </a:lvl4pPr>
            <a:lvl5pPr marL="2286000" lvl="4" indent="-228600" algn="l">
              <a:spcBef>
                <a:spcPts val="180"/>
              </a:spcBef>
              <a:spcAft>
                <a:spcPts val="0"/>
              </a:spcAft>
              <a:buClr>
                <a:srgbClr val="002060"/>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137" name="Google Shape;137;p2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8" name="Google Shape;138;p2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9" name="Google Shape;139;p2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1"/>
        <p:cNvGrpSpPr/>
        <p:nvPr/>
      </p:nvGrpSpPr>
      <p:grpSpPr>
        <a:xfrm>
          <a:off x="0" y="0"/>
          <a:ext cx="0" cy="0"/>
          <a:chOff x="0" y="0"/>
          <a:chExt cx="0" cy="0"/>
        </a:xfrm>
      </p:grpSpPr>
      <p:sp>
        <p:nvSpPr>
          <p:cNvPr id="22" name="Google Shape;22;p3"/>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4" name="Google Shape;24;p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40"/>
        <p:cNvGrpSpPr/>
        <p:nvPr/>
      </p:nvGrpSpPr>
      <p:grpSpPr>
        <a:xfrm>
          <a:off x="0" y="0"/>
          <a:ext cx="0" cy="0"/>
          <a:chOff x="0" y="0"/>
          <a:chExt cx="0" cy="0"/>
        </a:xfrm>
      </p:grpSpPr>
      <p:sp>
        <p:nvSpPr>
          <p:cNvPr id="141" name="Google Shape;141;p22"/>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rgbClr val="002060"/>
              </a:buClr>
              <a:buSzPts val="2000"/>
              <a:buFont typeface="Tahoma"/>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2" name="Google Shape;142;p22"/>
          <p:cNvSpPr>
            <a:spLocks noGrp="1"/>
          </p:cNvSpPr>
          <p:nvPr>
            <p:ph type="pic" idx="2"/>
          </p:nvPr>
        </p:nvSpPr>
        <p:spPr>
          <a:xfrm>
            <a:off x="1792288" y="612775"/>
            <a:ext cx="5486400" cy="4114800"/>
          </a:xfrm>
          <a:prstGeom prst="rect">
            <a:avLst/>
          </a:prstGeom>
          <a:noFill/>
          <a:ln>
            <a:noFill/>
          </a:ln>
        </p:spPr>
      </p:sp>
      <p:sp>
        <p:nvSpPr>
          <p:cNvPr id="143" name="Google Shape;143;p22"/>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rgbClr val="002060"/>
              </a:buClr>
              <a:buSzPts val="1400"/>
              <a:buNone/>
              <a:defRPr sz="1400"/>
            </a:lvl1pPr>
            <a:lvl2pPr marL="914400" lvl="1" indent="-228600" algn="l">
              <a:spcBef>
                <a:spcPts val="240"/>
              </a:spcBef>
              <a:spcAft>
                <a:spcPts val="0"/>
              </a:spcAft>
              <a:buClr>
                <a:srgbClr val="002060"/>
              </a:buClr>
              <a:buSzPts val="1200"/>
              <a:buNone/>
              <a:defRPr sz="1200"/>
            </a:lvl2pPr>
            <a:lvl3pPr marL="1371600" lvl="2" indent="-228600" algn="l">
              <a:spcBef>
                <a:spcPts val="200"/>
              </a:spcBef>
              <a:spcAft>
                <a:spcPts val="0"/>
              </a:spcAft>
              <a:buClr>
                <a:srgbClr val="002060"/>
              </a:buClr>
              <a:buSzPts val="1000"/>
              <a:buNone/>
              <a:defRPr sz="1000"/>
            </a:lvl3pPr>
            <a:lvl4pPr marL="1828800" lvl="3" indent="-228600" algn="l">
              <a:spcBef>
                <a:spcPts val="180"/>
              </a:spcBef>
              <a:spcAft>
                <a:spcPts val="0"/>
              </a:spcAft>
              <a:buClr>
                <a:srgbClr val="002060"/>
              </a:buClr>
              <a:buSzPts val="900"/>
              <a:buNone/>
              <a:defRPr sz="900"/>
            </a:lvl4pPr>
            <a:lvl5pPr marL="2286000" lvl="4" indent="-228600" algn="l">
              <a:spcBef>
                <a:spcPts val="180"/>
              </a:spcBef>
              <a:spcAft>
                <a:spcPts val="0"/>
              </a:spcAft>
              <a:buClr>
                <a:srgbClr val="002060"/>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144" name="Google Shape;144;p2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5" name="Google Shape;145;p2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6" name="Google Shape;146;p2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47"/>
        <p:cNvGrpSpPr/>
        <p:nvPr/>
      </p:nvGrpSpPr>
      <p:grpSpPr>
        <a:xfrm>
          <a:off x="0" y="0"/>
          <a:ext cx="0" cy="0"/>
          <a:chOff x="0" y="0"/>
          <a:chExt cx="0" cy="0"/>
        </a:xfrm>
      </p:grpSpPr>
      <p:sp>
        <p:nvSpPr>
          <p:cNvPr id="148" name="Google Shape;148;p2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rgbClr val="00206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9" name="Google Shape;149;p23"/>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rgbClr val="002060"/>
              </a:buClr>
              <a:buSzPts val="1800"/>
              <a:buChar char="•"/>
              <a:defRPr/>
            </a:lvl1pPr>
            <a:lvl2pPr marL="914400" lvl="1" indent="-342900" algn="l">
              <a:spcBef>
                <a:spcPts val="360"/>
              </a:spcBef>
              <a:spcAft>
                <a:spcPts val="0"/>
              </a:spcAft>
              <a:buClr>
                <a:srgbClr val="002060"/>
              </a:buClr>
              <a:buSzPts val="1800"/>
              <a:buChar char="–"/>
              <a:defRPr/>
            </a:lvl2pPr>
            <a:lvl3pPr marL="1371600" lvl="2" indent="-342900" algn="l">
              <a:spcBef>
                <a:spcPts val="360"/>
              </a:spcBef>
              <a:spcAft>
                <a:spcPts val="0"/>
              </a:spcAft>
              <a:buClr>
                <a:srgbClr val="002060"/>
              </a:buClr>
              <a:buSzPts val="1800"/>
              <a:buChar char="•"/>
              <a:defRPr/>
            </a:lvl3pPr>
            <a:lvl4pPr marL="1828800" lvl="3" indent="-342900" algn="l">
              <a:spcBef>
                <a:spcPts val="360"/>
              </a:spcBef>
              <a:spcAft>
                <a:spcPts val="0"/>
              </a:spcAft>
              <a:buClr>
                <a:srgbClr val="002060"/>
              </a:buClr>
              <a:buSzPts val="1800"/>
              <a:buChar char="–"/>
              <a:defRPr/>
            </a:lvl4pPr>
            <a:lvl5pPr marL="2286000" lvl="4" indent="-342900" algn="l">
              <a:spcBef>
                <a:spcPts val="360"/>
              </a:spcBef>
              <a:spcAft>
                <a:spcPts val="0"/>
              </a:spcAft>
              <a:buClr>
                <a:srgbClr val="002060"/>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50" name="Google Shape;150;p2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1" name="Google Shape;151;p2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2" name="Google Shape;152;p2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53"/>
        <p:cNvGrpSpPr/>
        <p:nvPr/>
      </p:nvGrpSpPr>
      <p:grpSpPr>
        <a:xfrm>
          <a:off x="0" y="0"/>
          <a:ext cx="0" cy="0"/>
          <a:chOff x="0" y="0"/>
          <a:chExt cx="0" cy="0"/>
        </a:xfrm>
      </p:grpSpPr>
      <p:sp>
        <p:nvSpPr>
          <p:cNvPr id="154" name="Google Shape;154;p24"/>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rgbClr val="00206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5" name="Google Shape;155;p24"/>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rgbClr val="002060"/>
              </a:buClr>
              <a:buSzPts val="1800"/>
              <a:buChar char="•"/>
              <a:defRPr/>
            </a:lvl1pPr>
            <a:lvl2pPr marL="914400" lvl="1" indent="-342900" algn="l">
              <a:spcBef>
                <a:spcPts val="360"/>
              </a:spcBef>
              <a:spcAft>
                <a:spcPts val="0"/>
              </a:spcAft>
              <a:buClr>
                <a:srgbClr val="002060"/>
              </a:buClr>
              <a:buSzPts val="1800"/>
              <a:buChar char="–"/>
              <a:defRPr/>
            </a:lvl2pPr>
            <a:lvl3pPr marL="1371600" lvl="2" indent="-342900" algn="l">
              <a:spcBef>
                <a:spcPts val="360"/>
              </a:spcBef>
              <a:spcAft>
                <a:spcPts val="0"/>
              </a:spcAft>
              <a:buClr>
                <a:srgbClr val="002060"/>
              </a:buClr>
              <a:buSzPts val="1800"/>
              <a:buChar char="•"/>
              <a:defRPr/>
            </a:lvl3pPr>
            <a:lvl4pPr marL="1828800" lvl="3" indent="-342900" algn="l">
              <a:spcBef>
                <a:spcPts val="360"/>
              </a:spcBef>
              <a:spcAft>
                <a:spcPts val="0"/>
              </a:spcAft>
              <a:buClr>
                <a:srgbClr val="002060"/>
              </a:buClr>
              <a:buSzPts val="1800"/>
              <a:buChar char="–"/>
              <a:defRPr/>
            </a:lvl4pPr>
            <a:lvl5pPr marL="2286000" lvl="4" indent="-342900" algn="l">
              <a:spcBef>
                <a:spcPts val="360"/>
              </a:spcBef>
              <a:spcAft>
                <a:spcPts val="0"/>
              </a:spcAft>
              <a:buClr>
                <a:srgbClr val="002060"/>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56" name="Google Shape;156;p2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7" name="Google Shape;157;p2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8" name="Google Shape;158;p2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5"/>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6"/>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6"/>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6"/>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9"/>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3887391" y="987426"/>
            <a:ext cx="4629150" cy="4873625"/>
          </a:xfrm>
          <a:prstGeom prst="rect">
            <a:avLst/>
          </a:prstGeom>
          <a:noFill/>
          <a:ln>
            <a:noFill/>
          </a:ln>
        </p:spPr>
      </p:sp>
      <p:sp>
        <p:nvSpPr>
          <p:cNvPr id="68" name="Google Shape;68;p10"/>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4"/>
        <p:cNvGrpSpPr/>
        <p:nvPr/>
      </p:nvGrpSpPr>
      <p:grpSpPr>
        <a:xfrm>
          <a:off x="0" y="0"/>
          <a:ext cx="0" cy="0"/>
          <a:chOff x="0" y="0"/>
          <a:chExt cx="0" cy="0"/>
        </a:xfrm>
      </p:grpSpPr>
      <p:sp>
        <p:nvSpPr>
          <p:cNvPr id="85" name="Google Shape;85;p1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rgbClr val="002060"/>
              </a:buClr>
              <a:buSzPts val="4400"/>
              <a:buFont typeface="Tahoma"/>
              <a:buNone/>
              <a:defRPr sz="4400" b="1" i="0" u="none" strike="noStrike" cap="none">
                <a:solidFill>
                  <a:srgbClr val="002060"/>
                </a:solidFill>
                <a:latin typeface="Tahoma"/>
                <a:ea typeface="Tahoma"/>
                <a:cs typeface="Tahoma"/>
                <a:sym typeface="Tahom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6" name="Google Shape;86;p1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rgbClr val="002060"/>
              </a:buClr>
              <a:buSzPts val="3200"/>
              <a:buFont typeface="Arial"/>
              <a:buChar char="•"/>
              <a:defRPr sz="3200" b="0" i="0" u="none" strike="noStrike" cap="none">
                <a:solidFill>
                  <a:srgbClr val="002060"/>
                </a:solidFill>
                <a:latin typeface="Arial"/>
                <a:ea typeface="Arial"/>
                <a:cs typeface="Arial"/>
                <a:sym typeface="Arial"/>
              </a:defRPr>
            </a:lvl1pPr>
            <a:lvl2pPr marL="914400" marR="0" lvl="1" indent="-431800" algn="l" rtl="0">
              <a:spcBef>
                <a:spcPts val="640"/>
              </a:spcBef>
              <a:spcAft>
                <a:spcPts val="0"/>
              </a:spcAft>
              <a:buClr>
                <a:srgbClr val="002060"/>
              </a:buClr>
              <a:buSzPts val="3200"/>
              <a:buFont typeface="Arial"/>
              <a:buChar char="–"/>
              <a:defRPr sz="3200" b="0" i="0" u="none" strike="noStrike" cap="none">
                <a:solidFill>
                  <a:srgbClr val="002060"/>
                </a:solidFill>
                <a:latin typeface="Arial"/>
                <a:ea typeface="Arial"/>
                <a:cs typeface="Arial"/>
                <a:sym typeface="Arial"/>
              </a:defRPr>
            </a:lvl2pPr>
            <a:lvl3pPr marL="1371600" marR="0" lvl="2" indent="-431800" algn="l" rtl="0">
              <a:spcBef>
                <a:spcPts val="640"/>
              </a:spcBef>
              <a:spcAft>
                <a:spcPts val="0"/>
              </a:spcAft>
              <a:buClr>
                <a:srgbClr val="002060"/>
              </a:buClr>
              <a:buSzPts val="3200"/>
              <a:buFont typeface="Arial"/>
              <a:buChar char="•"/>
              <a:defRPr sz="3200" b="0" i="0" u="none" strike="noStrike" cap="none">
                <a:solidFill>
                  <a:srgbClr val="002060"/>
                </a:solidFill>
                <a:latin typeface="Arial"/>
                <a:ea typeface="Arial"/>
                <a:cs typeface="Arial"/>
                <a:sym typeface="Arial"/>
              </a:defRPr>
            </a:lvl3pPr>
            <a:lvl4pPr marL="1828800" marR="0" lvl="3" indent="-431800" algn="l" rtl="0">
              <a:spcBef>
                <a:spcPts val="640"/>
              </a:spcBef>
              <a:spcAft>
                <a:spcPts val="0"/>
              </a:spcAft>
              <a:buClr>
                <a:srgbClr val="002060"/>
              </a:buClr>
              <a:buSzPts val="3200"/>
              <a:buFont typeface="Arial"/>
              <a:buChar char="–"/>
              <a:defRPr sz="3200" b="0" i="0" u="none" strike="noStrike" cap="none">
                <a:solidFill>
                  <a:srgbClr val="002060"/>
                </a:solidFill>
                <a:latin typeface="Arial"/>
                <a:ea typeface="Arial"/>
                <a:cs typeface="Arial"/>
                <a:sym typeface="Arial"/>
              </a:defRPr>
            </a:lvl4pPr>
            <a:lvl5pPr marL="2286000" marR="0" lvl="4" indent="-431800" algn="l" rtl="0">
              <a:spcBef>
                <a:spcPts val="640"/>
              </a:spcBef>
              <a:spcAft>
                <a:spcPts val="0"/>
              </a:spcAft>
              <a:buClr>
                <a:srgbClr val="002060"/>
              </a:buClr>
              <a:buSzPts val="3200"/>
              <a:buFont typeface="Arial"/>
              <a:buChar char="»"/>
              <a:defRPr sz="3200" b="0" i="0" u="none" strike="noStrike" cap="none">
                <a:solidFill>
                  <a:srgbClr val="002060"/>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87" name="Google Shape;87;p1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8" name="Google Shape;88;p1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9" name="Google Shape;89;p1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Arial"/>
                <a:ea typeface="Arial"/>
                <a:cs typeface="Arial"/>
                <a:sym typeface="Arial"/>
              </a:defRPr>
            </a:lvl1pPr>
            <a:lvl2pPr marL="0" marR="0" lvl="1" indent="0" algn="r" rtl="0">
              <a:spcBef>
                <a:spcPts val="0"/>
              </a:spcBef>
              <a:buNone/>
              <a:defRPr sz="1200">
                <a:solidFill>
                  <a:srgbClr val="888888"/>
                </a:solidFill>
                <a:latin typeface="Arial"/>
                <a:ea typeface="Arial"/>
                <a:cs typeface="Arial"/>
                <a:sym typeface="Arial"/>
              </a:defRPr>
            </a:lvl2pPr>
            <a:lvl3pPr marL="0" marR="0" lvl="2" indent="0" algn="r" rtl="0">
              <a:spcBef>
                <a:spcPts val="0"/>
              </a:spcBef>
              <a:buNone/>
              <a:defRPr sz="1200">
                <a:solidFill>
                  <a:srgbClr val="888888"/>
                </a:solidFill>
                <a:latin typeface="Arial"/>
                <a:ea typeface="Arial"/>
                <a:cs typeface="Arial"/>
                <a:sym typeface="Arial"/>
              </a:defRPr>
            </a:lvl3pPr>
            <a:lvl4pPr marL="0" marR="0" lvl="3" indent="0" algn="r" rtl="0">
              <a:spcBef>
                <a:spcPts val="0"/>
              </a:spcBef>
              <a:buNone/>
              <a:defRPr sz="1200">
                <a:solidFill>
                  <a:srgbClr val="888888"/>
                </a:solidFill>
                <a:latin typeface="Arial"/>
                <a:ea typeface="Arial"/>
                <a:cs typeface="Arial"/>
                <a:sym typeface="Arial"/>
              </a:defRPr>
            </a:lvl4pPr>
            <a:lvl5pPr marL="0" marR="0" lvl="4" indent="0" algn="r" rtl="0">
              <a:spcBef>
                <a:spcPts val="0"/>
              </a:spcBef>
              <a:buNone/>
              <a:defRPr sz="1200">
                <a:solidFill>
                  <a:srgbClr val="888888"/>
                </a:solidFill>
                <a:latin typeface="Arial"/>
                <a:ea typeface="Arial"/>
                <a:cs typeface="Arial"/>
                <a:sym typeface="Arial"/>
              </a:defRPr>
            </a:lvl5pPr>
            <a:lvl6pPr marL="0" marR="0" lvl="5" indent="0" algn="r" rtl="0">
              <a:spcBef>
                <a:spcPts val="0"/>
              </a:spcBef>
              <a:buNone/>
              <a:defRPr sz="1200">
                <a:solidFill>
                  <a:srgbClr val="888888"/>
                </a:solidFill>
                <a:latin typeface="Arial"/>
                <a:ea typeface="Arial"/>
                <a:cs typeface="Arial"/>
                <a:sym typeface="Arial"/>
              </a:defRPr>
            </a:lvl6pPr>
            <a:lvl7pPr marL="0" marR="0" lvl="6" indent="0" algn="r" rtl="0">
              <a:spcBef>
                <a:spcPts val="0"/>
              </a:spcBef>
              <a:buNone/>
              <a:defRPr sz="1200">
                <a:solidFill>
                  <a:srgbClr val="888888"/>
                </a:solidFill>
                <a:latin typeface="Arial"/>
                <a:ea typeface="Arial"/>
                <a:cs typeface="Arial"/>
                <a:sym typeface="Arial"/>
              </a:defRPr>
            </a:lvl7pPr>
            <a:lvl8pPr marL="0" marR="0" lvl="7" indent="0" algn="r" rtl="0">
              <a:spcBef>
                <a:spcPts val="0"/>
              </a:spcBef>
              <a:buNone/>
              <a:defRPr sz="1200">
                <a:solidFill>
                  <a:srgbClr val="888888"/>
                </a:solidFill>
                <a:latin typeface="Arial"/>
                <a:ea typeface="Arial"/>
                <a:cs typeface="Arial"/>
                <a:sym typeface="Arial"/>
              </a:defRPr>
            </a:lvl8pPr>
            <a:lvl9pPr marL="0" marR="0" lvl="8" indent="0" algn="r" rtl="0">
              <a:spcBef>
                <a:spcPts val="0"/>
              </a:spcBef>
              <a:buNone/>
              <a:defRPr sz="1200">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s://getthefactsout.org/presentation-students" TargetMode="External"/><Relationship Id="rId7" Type="http://schemas.openxmlformats.org/officeDocument/2006/relationships/hyperlink" Target="https://getthefactsout.org/resource-usage-and-copyright-permissions/"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g"/><Relationship Id="rId4" Type="http://schemas.openxmlformats.org/officeDocument/2006/relationships/hyperlink" Target="https://getthefactsout.org/presentation-faculty"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25"/>
          <p:cNvSpPr txBox="1">
            <a:spLocks noGrp="1"/>
          </p:cNvSpPr>
          <p:nvPr>
            <p:ph type="title"/>
          </p:nvPr>
        </p:nvSpPr>
        <p:spPr>
          <a:xfrm>
            <a:off x="628650" y="83431"/>
            <a:ext cx="78867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Tahoma"/>
              <a:buNone/>
            </a:pPr>
            <a:r>
              <a:rPr lang="en-US" b="1">
                <a:latin typeface="Tahoma"/>
                <a:ea typeface="Tahoma"/>
                <a:cs typeface="Tahoma"/>
                <a:sym typeface="Tahoma"/>
              </a:rPr>
              <a:t>Instructions</a:t>
            </a:r>
            <a:endParaRPr/>
          </a:p>
        </p:txBody>
      </p:sp>
      <p:sp>
        <p:nvSpPr>
          <p:cNvPr id="164" name="Google Shape;164;p25"/>
          <p:cNvSpPr txBox="1">
            <a:spLocks noGrp="1"/>
          </p:cNvSpPr>
          <p:nvPr>
            <p:ph type="body" idx="1"/>
          </p:nvPr>
        </p:nvSpPr>
        <p:spPr>
          <a:xfrm>
            <a:off x="560496" y="1490535"/>
            <a:ext cx="7886700" cy="396178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400"/>
              <a:buChar char="•"/>
            </a:pPr>
            <a:r>
              <a:rPr lang="en-US" sz="2400" dirty="0"/>
              <a:t>The next slide is designed to fit into either a </a:t>
            </a:r>
            <a:r>
              <a:rPr lang="en-US" sz="2400" u="sng" dirty="0">
                <a:solidFill>
                  <a:schemeClr val="hlink"/>
                </a:solidFill>
                <a:hlinkClick r:id="rId3"/>
              </a:rPr>
              <a:t>GFO student presentation: Busting Myths About the Teaching Profession</a:t>
            </a:r>
            <a:r>
              <a:rPr lang="en-US" sz="2400" dirty="0"/>
              <a:t> or a </a:t>
            </a:r>
            <a:r>
              <a:rPr lang="en-US" sz="2400" u="sng" dirty="0">
                <a:solidFill>
                  <a:schemeClr val="hlink"/>
                </a:solidFill>
                <a:hlinkClick r:id="rId4"/>
              </a:rPr>
              <a:t>GFO faculty/staff presentation: Teaching: The Best Kept Secret!</a:t>
            </a:r>
            <a:r>
              <a:rPr lang="en-US" sz="2400" dirty="0"/>
              <a:t>.  </a:t>
            </a:r>
            <a:endParaRPr dirty="0"/>
          </a:p>
          <a:p>
            <a:pPr marL="228600" lvl="0" indent="-228600" algn="l" rtl="0">
              <a:lnSpc>
                <a:spcPct val="90000"/>
              </a:lnSpc>
              <a:spcBef>
                <a:spcPts val="1000"/>
              </a:spcBef>
              <a:spcAft>
                <a:spcPts val="0"/>
              </a:spcAft>
              <a:buClr>
                <a:schemeClr val="dk1"/>
              </a:buClr>
              <a:buSzPts val="2400"/>
              <a:buChar char="•"/>
            </a:pPr>
            <a:r>
              <a:rPr lang="en-US" sz="2400" dirty="0"/>
              <a:t>It matches the teacher salary slide in the presentation slide decks. </a:t>
            </a:r>
            <a:endParaRPr dirty="0"/>
          </a:p>
          <a:p>
            <a:pPr marL="228600" lvl="0" indent="-228600" algn="l" rtl="0">
              <a:lnSpc>
                <a:spcPct val="90000"/>
              </a:lnSpc>
              <a:spcBef>
                <a:spcPts val="1000"/>
              </a:spcBef>
              <a:spcAft>
                <a:spcPts val="0"/>
              </a:spcAft>
              <a:buClr>
                <a:schemeClr val="dk1"/>
              </a:buClr>
              <a:buSzPts val="2400"/>
              <a:buChar char="•"/>
            </a:pPr>
            <a:r>
              <a:rPr lang="en-US" sz="2400" dirty="0"/>
              <a:t>You can simply copy and paste this into the slide deck and be ready to present!</a:t>
            </a:r>
            <a:endParaRPr dirty="0"/>
          </a:p>
          <a:p>
            <a:pPr marL="228600" lvl="0" indent="-228600" algn="l" rtl="0">
              <a:lnSpc>
                <a:spcPct val="90000"/>
              </a:lnSpc>
              <a:spcBef>
                <a:spcPts val="1000"/>
              </a:spcBef>
              <a:spcAft>
                <a:spcPts val="0"/>
              </a:spcAft>
              <a:buClr>
                <a:srgbClr val="EF643E"/>
              </a:buClr>
              <a:buSzPts val="2400"/>
              <a:buChar char="•"/>
            </a:pPr>
            <a:r>
              <a:rPr lang="en-US" sz="2400" i="1" dirty="0">
                <a:solidFill>
                  <a:srgbClr val="EF643E"/>
                </a:solidFill>
              </a:rPr>
              <a:t>Note: </a:t>
            </a:r>
            <a:r>
              <a:rPr lang="en-US" sz="2400" dirty="0">
                <a:solidFill>
                  <a:srgbClr val="EF643E"/>
                </a:solidFill>
              </a:rPr>
              <a:t>The Notes section of these slides contain scripts and pointers for presenting</a:t>
            </a:r>
            <a:endParaRPr dirty="0"/>
          </a:p>
        </p:txBody>
      </p:sp>
      <p:pic>
        <p:nvPicPr>
          <p:cNvPr id="165" name="Google Shape;165;p25" descr="Image result for national science foundation robert noyce teacher scholarship program"/>
          <p:cNvPicPr preferRelativeResize="0"/>
          <p:nvPr/>
        </p:nvPicPr>
        <p:blipFill rotWithShape="1">
          <a:blip r:embed="rId5">
            <a:alphaModFix/>
          </a:blip>
          <a:srcRect/>
          <a:stretch/>
        </p:blipFill>
        <p:spPr>
          <a:xfrm>
            <a:off x="8241956" y="5763118"/>
            <a:ext cx="816545" cy="823077"/>
          </a:xfrm>
          <a:prstGeom prst="rect">
            <a:avLst/>
          </a:prstGeom>
          <a:noFill/>
          <a:ln>
            <a:noFill/>
          </a:ln>
        </p:spPr>
      </p:pic>
      <p:sp>
        <p:nvSpPr>
          <p:cNvPr id="166" name="Google Shape;166;p25"/>
          <p:cNvSpPr/>
          <p:nvPr/>
        </p:nvSpPr>
        <p:spPr>
          <a:xfrm>
            <a:off x="4827155" y="5741874"/>
            <a:ext cx="3276600" cy="1015663"/>
          </a:xfrm>
          <a:prstGeom prst="rect">
            <a:avLst/>
          </a:prstGeom>
          <a:noFill/>
          <a:ln>
            <a:noFill/>
          </a:ln>
        </p:spPr>
        <p:txBody>
          <a:bodyPr spcFirstLastPara="1" wrap="square" lIns="91425" tIns="45700" rIns="91425" bIns="45700" anchor="t" anchorCtr="0">
            <a:noAutofit/>
          </a:bodyPr>
          <a:lstStyle/>
          <a:p>
            <a:pPr marL="0" marR="0" lvl="0" indent="0" algn="just" rtl="0">
              <a:lnSpc>
                <a:spcPct val="100000"/>
              </a:lnSpc>
              <a:spcBef>
                <a:spcPts val="0"/>
              </a:spcBef>
              <a:spcAft>
                <a:spcPts val="0"/>
              </a:spcAft>
              <a:buClr>
                <a:srgbClr val="000000"/>
              </a:buClr>
              <a:buSzPts val="1200"/>
              <a:buFont typeface="Arial"/>
              <a:buNone/>
            </a:pPr>
            <a:r>
              <a:rPr lang="en-US" sz="1200" b="0" i="0" u="none" strike="noStrike" cap="none" dirty="0">
                <a:solidFill>
                  <a:srgbClr val="000000"/>
                </a:solidFill>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sz="1200" b="0" i="0" u="none" strike="noStrike" cap="none" dirty="0">
              <a:solidFill>
                <a:srgbClr val="000000"/>
              </a:solidFill>
              <a:latin typeface="Calibri"/>
              <a:ea typeface="Calibri"/>
              <a:cs typeface="Calibri"/>
              <a:sym typeface="Calibri"/>
            </a:endParaRPr>
          </a:p>
        </p:txBody>
      </p:sp>
      <p:pic>
        <p:nvPicPr>
          <p:cNvPr id="167" name="Google Shape;167;p25"/>
          <p:cNvPicPr preferRelativeResize="0"/>
          <p:nvPr/>
        </p:nvPicPr>
        <p:blipFill rotWithShape="1">
          <a:blip r:embed="rId6">
            <a:alphaModFix/>
          </a:blip>
          <a:srcRect/>
          <a:stretch/>
        </p:blipFill>
        <p:spPr>
          <a:xfrm>
            <a:off x="5423" y="5510872"/>
            <a:ext cx="3078291" cy="825084"/>
          </a:xfrm>
          <a:prstGeom prst="rect">
            <a:avLst/>
          </a:prstGeom>
          <a:noFill/>
          <a:ln>
            <a:noFill/>
          </a:ln>
        </p:spPr>
      </p:pic>
      <p:sp>
        <p:nvSpPr>
          <p:cNvPr id="168" name="Google Shape;168;p25"/>
          <p:cNvSpPr txBox="1"/>
          <p:nvPr/>
        </p:nvSpPr>
        <p:spPr>
          <a:xfrm>
            <a:off x="181233" y="6277773"/>
            <a:ext cx="2726673"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400" b="1" i="0" u="none" strike="noStrike" cap="none">
                <a:solidFill>
                  <a:schemeClr val="dk1"/>
                </a:solidFill>
                <a:latin typeface="Arial"/>
                <a:ea typeface="Arial"/>
                <a:cs typeface="Arial"/>
                <a:sym typeface="Arial"/>
              </a:rPr>
              <a:t>Repairing the reputation of the teaching profession</a:t>
            </a:r>
            <a:endParaRPr/>
          </a:p>
        </p:txBody>
      </p:sp>
      <p:pic>
        <p:nvPicPr>
          <p:cNvPr id="169" name="Google Shape;169;p25">
            <a:hlinkClick r:id="rId7"/>
          </p:cNvPr>
          <p:cNvPicPr preferRelativeResize="0"/>
          <p:nvPr/>
        </p:nvPicPr>
        <p:blipFill rotWithShape="1">
          <a:blip r:embed="rId8">
            <a:alphaModFix/>
          </a:blip>
          <a:srcRect/>
          <a:stretch/>
        </p:blipFill>
        <p:spPr>
          <a:xfrm>
            <a:off x="3448430" y="6391745"/>
            <a:ext cx="838200" cy="2952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pic>
        <p:nvPicPr>
          <p:cNvPr id="175" name="Google Shape;175;p26" descr="https://encrypted-tbn0.gstatic.com/images?q=tbn:ANd9GcRJLlqixcXpjFYO3TX2upkutqhN_12AsD7HJPkMDmbDqdlBeUjGmw"/>
          <p:cNvPicPr preferRelativeResize="0"/>
          <p:nvPr/>
        </p:nvPicPr>
        <p:blipFill rotWithShape="1">
          <a:blip r:embed="rId3">
            <a:alphaModFix/>
          </a:blip>
          <a:srcRect/>
          <a:stretch/>
        </p:blipFill>
        <p:spPr>
          <a:xfrm>
            <a:off x="6776214" y="145175"/>
            <a:ext cx="2197521" cy="1447800"/>
          </a:xfrm>
          <a:prstGeom prst="rect">
            <a:avLst/>
          </a:prstGeom>
          <a:noFill/>
          <a:ln>
            <a:noFill/>
          </a:ln>
        </p:spPr>
      </p:pic>
      <p:sp>
        <p:nvSpPr>
          <p:cNvPr id="176" name="Google Shape;176;p26"/>
          <p:cNvSpPr txBox="1">
            <a:spLocks noGrp="1"/>
          </p:cNvSpPr>
          <p:nvPr>
            <p:ph type="title"/>
          </p:nvPr>
        </p:nvSpPr>
        <p:spPr>
          <a:xfrm>
            <a:off x="-3" y="197900"/>
            <a:ext cx="6960600"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178" name="Google Shape;178;p26"/>
          <p:cNvSpPr txBox="1"/>
          <p:nvPr/>
        </p:nvSpPr>
        <p:spPr>
          <a:xfrm>
            <a:off x="610203" y="5984014"/>
            <a:ext cx="7923600" cy="53456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7030A0"/>
              </a:buClr>
              <a:buSzPts val="2400"/>
              <a:buFont typeface="Arial"/>
              <a:buNone/>
            </a:pPr>
            <a:r>
              <a:rPr lang="en-US" sz="2400" dirty="0">
                <a:solidFill>
                  <a:srgbClr val="7030A0"/>
                </a:solidFill>
              </a:rPr>
              <a:t>187-day </a:t>
            </a:r>
            <a:r>
              <a:rPr lang="en-US" sz="2400" dirty="0">
                <a:solidFill>
                  <a:srgbClr val="7030A0"/>
                </a:solidFill>
                <a:latin typeface="Arial"/>
                <a:ea typeface="Arial"/>
                <a:cs typeface="Arial"/>
                <a:sym typeface="Arial"/>
              </a:rPr>
              <a:t>contract → </a:t>
            </a:r>
            <a:r>
              <a:rPr lang="en-US" sz="2400" dirty="0">
                <a:solidFill>
                  <a:srgbClr val="7030A0"/>
                </a:solidFill>
              </a:rPr>
              <a:t>$53,000 </a:t>
            </a:r>
            <a:r>
              <a:rPr lang="en-US" sz="2400" dirty="0">
                <a:solidFill>
                  <a:srgbClr val="7030A0"/>
                </a:solidFill>
                <a:latin typeface="Arial"/>
                <a:ea typeface="Arial"/>
                <a:cs typeface="Arial"/>
                <a:sym typeface="Arial"/>
              </a:rPr>
              <a:t>= </a:t>
            </a:r>
            <a:r>
              <a:rPr lang="en-US" sz="2400" dirty="0">
                <a:solidFill>
                  <a:srgbClr val="7030A0"/>
                </a:solidFill>
              </a:rPr>
              <a:t>$35.43</a:t>
            </a:r>
            <a:r>
              <a:rPr lang="en-US" sz="2400" dirty="0">
                <a:solidFill>
                  <a:srgbClr val="7030A0"/>
                </a:solidFill>
                <a:latin typeface="Arial"/>
                <a:ea typeface="Arial"/>
                <a:cs typeface="Arial"/>
                <a:sym typeface="Arial"/>
              </a:rPr>
              <a:t>/hr.</a:t>
            </a:r>
            <a:endParaRPr dirty="0"/>
          </a:p>
          <a:p>
            <a:pPr marL="0" marR="0" lvl="0" indent="0" algn="ctr" rtl="0">
              <a:lnSpc>
                <a:spcPct val="100000"/>
              </a:lnSpc>
              <a:spcBef>
                <a:spcPts val="0"/>
              </a:spcBef>
              <a:spcAft>
                <a:spcPts val="0"/>
              </a:spcAft>
              <a:buClr>
                <a:srgbClr val="7030A0"/>
              </a:buClr>
              <a:buSzPts val="2400"/>
              <a:buFont typeface="Arial"/>
              <a:buNone/>
            </a:pPr>
            <a:r>
              <a:rPr lang="en-US" sz="2400" b="0" i="0" u="none" strike="noStrike" cap="none" dirty="0">
                <a:solidFill>
                  <a:srgbClr val="7030A0"/>
                </a:solidFill>
                <a:latin typeface="Arial"/>
                <a:ea typeface="Arial"/>
                <a:cs typeface="Arial"/>
                <a:sym typeface="Arial"/>
              </a:rPr>
              <a:t>+ Extra Pay</a:t>
            </a:r>
            <a:endParaRPr dirty="0"/>
          </a:p>
        </p:txBody>
      </p:sp>
      <p:graphicFrame>
        <p:nvGraphicFramePr>
          <p:cNvPr id="3" name="Google Shape;195;p28">
            <a:extLst>
              <a:ext uri="{FF2B5EF4-FFF2-40B4-BE49-F238E27FC236}">
                <a16:creationId xmlns:a16="http://schemas.microsoft.com/office/drawing/2014/main" id="{8C395C3F-5D83-9CB2-062E-03AA20967579}"/>
              </a:ext>
            </a:extLst>
          </p:cNvPr>
          <p:cNvGraphicFramePr/>
          <p:nvPr>
            <p:extLst>
              <p:ext uri="{D42A27DB-BD31-4B8C-83A1-F6EECF244321}">
                <p14:modId xmlns:p14="http://schemas.microsoft.com/office/powerpoint/2010/main" val="4250338443"/>
              </p:ext>
            </p:extLst>
          </p:nvPr>
        </p:nvGraphicFramePr>
        <p:xfrm>
          <a:off x="704611" y="1845904"/>
          <a:ext cx="4081250" cy="3818065"/>
        </p:xfrm>
        <a:graphic>
          <a:graphicData uri="http://schemas.openxmlformats.org/drawingml/2006/table">
            <a:tbl>
              <a:tblPr>
                <a:noFill/>
                <a:tableStyleId>{6B069FCB-8841-4C9E-A082-A30A8A04BB75}</a:tableStyleId>
              </a:tblPr>
              <a:tblGrid>
                <a:gridCol w="2618200">
                  <a:extLst>
                    <a:ext uri="{9D8B030D-6E8A-4147-A177-3AD203B41FA5}">
                      <a16:colId xmlns:a16="http://schemas.microsoft.com/office/drawing/2014/main" val="20000"/>
                    </a:ext>
                  </a:extLst>
                </a:gridCol>
                <a:gridCol w="1463050">
                  <a:extLst>
                    <a:ext uri="{9D8B030D-6E8A-4147-A177-3AD203B41FA5}">
                      <a16:colId xmlns:a16="http://schemas.microsoft.com/office/drawing/2014/main" val="20001"/>
                    </a:ext>
                  </a:extLst>
                </a:gridCol>
              </a:tblGrid>
              <a:tr h="763613">
                <a:tc>
                  <a:txBody>
                    <a:bodyPr/>
                    <a:lstStyle/>
                    <a:p>
                      <a:pPr marL="0" marR="0" lvl="0" indent="0" algn="l" rtl="0">
                        <a:lnSpc>
                          <a:spcPct val="115000"/>
                        </a:lnSpc>
                        <a:spcBef>
                          <a:spcPts val="0"/>
                        </a:spcBef>
                        <a:spcAft>
                          <a:spcPts val="0"/>
                        </a:spcAft>
                        <a:buClr>
                          <a:schemeClr val="dk1"/>
                        </a:buClr>
                        <a:buSzPts val="2400"/>
                        <a:buFont typeface="Arial"/>
                        <a:buNone/>
                      </a:pPr>
                      <a:endParaRPr sz="20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244061"/>
                      </a:solidFill>
                      <a:prstDash val="solid"/>
                      <a:round/>
                      <a:headEnd type="none" w="sm" len="sm"/>
                      <a:tailEnd type="none" w="sm" len="sm"/>
                    </a:lnL>
                    <a:lnR w="12700" cap="flat" cmpd="sng">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272D41"/>
                        </a:buClr>
                        <a:buSzPts val="2400"/>
                        <a:buFont typeface="Calibri"/>
                        <a:buNone/>
                      </a:pPr>
                      <a:r>
                        <a:rPr lang="en-US" sz="2000" b="1" u="none" strike="noStrike" cap="none" dirty="0">
                          <a:solidFill>
                            <a:srgbClr val="272D41"/>
                          </a:solidFill>
                          <a:latin typeface="Calibri"/>
                          <a:ea typeface="Calibri"/>
                          <a:cs typeface="Calibri"/>
                          <a:sym typeface="Calibri"/>
                        </a:rPr>
                        <a:t>BA </a:t>
                      </a:r>
                      <a:r>
                        <a:rPr lang="en-US" sz="2000" b="1" u="none" strike="noStrike" cap="none" dirty="0" err="1">
                          <a:solidFill>
                            <a:srgbClr val="272D41"/>
                          </a:solidFill>
                          <a:latin typeface="Calibri"/>
                          <a:ea typeface="Calibri"/>
                          <a:cs typeface="Calibri"/>
                          <a:sym typeface="Calibri"/>
                        </a:rPr>
                        <a:t>yr</a:t>
                      </a:r>
                      <a:r>
                        <a:rPr lang="en-US" sz="2000" b="1" u="none" strike="noStrike" cap="none" dirty="0">
                          <a:solidFill>
                            <a:srgbClr val="272D41"/>
                          </a:solidFill>
                          <a:latin typeface="Calibri"/>
                          <a:ea typeface="Calibri"/>
                          <a:cs typeface="Calibri"/>
                          <a:sym typeface="Calibri"/>
                        </a:rPr>
                        <a:t> 1</a:t>
                      </a:r>
                      <a:endParaRPr sz="2000" u="none" strike="noStrike" cap="none" dirty="0">
                        <a:solidFill>
                          <a:srgbClr val="272D41"/>
                        </a:solidFill>
                        <a:latin typeface="Calibri"/>
                        <a:ea typeface="Calibri"/>
                        <a:cs typeface="Calibri"/>
                        <a:sym typeface="Calibri"/>
                      </a:endParaRPr>
                    </a:p>
                  </a:txBody>
                  <a:tcPr marL="50000" marR="50000" marT="0" marB="0" anchor="ctr">
                    <a:lnL w="12700" cap="flat" cmpd="sng">
                      <a:solidFill>
                        <a:srgbClr val="244061"/>
                      </a:solidFill>
                      <a:prstDash val="solid"/>
                      <a:round/>
                      <a:headEnd type="none" w="sm" len="sm"/>
                      <a:tailEnd type="none" w="sm" len="sm"/>
                    </a:lnL>
                    <a:lnR w="12700" cap="flat" cmpd="sng">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solidFill>
                        <a:srgbClr val="244061"/>
                      </a:solidFill>
                      <a:prstDash val="solid"/>
                      <a:round/>
                      <a:headEnd type="none" w="sm" len="sm"/>
                      <a:tailEnd type="none" w="sm" len="sm"/>
                    </a:lnB>
                  </a:tcPr>
                </a:tc>
                <a:extLst>
                  <a:ext uri="{0D108BD9-81ED-4DB2-BD59-A6C34878D82A}">
                    <a16:rowId xmlns:a16="http://schemas.microsoft.com/office/drawing/2014/main" val="10000"/>
                  </a:ext>
                </a:extLst>
              </a:tr>
              <a:tr h="763613">
                <a:tc>
                  <a:txBody>
                    <a:bodyPr/>
                    <a:lstStyle/>
                    <a:p>
                      <a:pPr marL="0" lvl="0" indent="0" algn="l" rtl="0">
                        <a:lnSpc>
                          <a:spcPct val="90000"/>
                        </a:lnSpc>
                        <a:spcBef>
                          <a:spcPts val="0"/>
                        </a:spcBef>
                        <a:spcAft>
                          <a:spcPts val="0"/>
                        </a:spcAft>
                        <a:buClr>
                          <a:schemeClr val="dk2"/>
                        </a:buClr>
                        <a:buSzPts val="2400"/>
                        <a:buFont typeface="Calibri"/>
                        <a:buNone/>
                      </a:pPr>
                      <a:r>
                        <a:rPr lang="en-US" sz="2000" b="1" dirty="0">
                          <a:solidFill>
                            <a:schemeClr val="dk2"/>
                          </a:solidFill>
                          <a:latin typeface="Calibri"/>
                          <a:ea typeface="Calibri"/>
                          <a:cs typeface="Calibri"/>
                          <a:sym typeface="Calibri"/>
                        </a:rPr>
                        <a:t>Chapel Hill ISD (25-26)</a:t>
                      </a:r>
                    </a:p>
                    <a:p>
                      <a:pPr marL="0" lvl="0" indent="0" algn="l" rtl="0">
                        <a:lnSpc>
                          <a:spcPct val="90000"/>
                        </a:lnSpc>
                        <a:spcBef>
                          <a:spcPts val="0"/>
                        </a:spcBef>
                        <a:spcAft>
                          <a:spcPts val="0"/>
                        </a:spcAft>
                        <a:buClr>
                          <a:schemeClr val="dk2"/>
                        </a:buClr>
                        <a:buSzPts val="2400"/>
                        <a:buFont typeface="Calibri"/>
                        <a:buNone/>
                      </a:pPr>
                      <a:r>
                        <a:rPr lang="en-US" sz="1400" b="1" dirty="0">
                          <a:solidFill>
                            <a:schemeClr val="dk2"/>
                          </a:solidFill>
                          <a:latin typeface="Calibri"/>
                          <a:ea typeface="Calibri"/>
                          <a:cs typeface="Calibri"/>
                          <a:sym typeface="Calibri"/>
                        </a:rPr>
                        <a:t>(TIA participating District)</a:t>
                      </a:r>
                      <a:endParaRPr sz="1400" b="1" dirty="0">
                        <a:solidFill>
                          <a:schemeClr val="dk2"/>
                        </a:solidFill>
                        <a:latin typeface="Calibri"/>
                        <a:ea typeface="Calibri"/>
                        <a:cs typeface="Calibri"/>
                        <a:sym typeface="Calibri"/>
                      </a:endParaRPr>
                    </a:p>
                  </a:txBody>
                  <a:tcPr marL="50000" marR="50000" marT="0" marB="0" anchor="ctr">
                    <a:lnL w="12700" cap="flat" cmpd="sng">
                      <a:solidFill>
                        <a:srgbClr val="244061"/>
                      </a:solidFill>
                      <a:prstDash val="solid"/>
                      <a:round/>
                      <a:headEnd type="none" w="sm" len="sm"/>
                      <a:tailEnd type="none" w="sm" len="sm"/>
                    </a:lnL>
                    <a:lnR w="12700" cap="flat" cmpd="sng">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tc>
                  <a:txBody>
                    <a:bodyPr/>
                    <a:lstStyle/>
                    <a:p>
                      <a:pPr marL="0" marR="0" lvl="0" indent="0" algn="ctr" rtl="0">
                        <a:lnSpc>
                          <a:spcPct val="90000"/>
                        </a:lnSpc>
                        <a:spcBef>
                          <a:spcPts val="0"/>
                        </a:spcBef>
                        <a:spcAft>
                          <a:spcPts val="0"/>
                        </a:spcAft>
                        <a:buClr>
                          <a:srgbClr val="272D41"/>
                        </a:buClr>
                        <a:buSzPts val="2400"/>
                        <a:buFont typeface="Calibri"/>
                        <a:buNone/>
                      </a:pPr>
                      <a:r>
                        <a:rPr lang="en-US" sz="2000" dirty="0">
                          <a:solidFill>
                            <a:srgbClr val="272D41"/>
                          </a:solidFill>
                          <a:latin typeface="Calibri"/>
                          <a:ea typeface="Calibri"/>
                          <a:cs typeface="Calibri"/>
                          <a:sym typeface="Calibri"/>
                        </a:rPr>
                        <a:t>$51,000-$51,350</a:t>
                      </a:r>
                      <a:endParaRPr sz="2000" u="none" strike="noStrike" cap="none" dirty="0"/>
                    </a:p>
                  </a:txBody>
                  <a:tcPr marL="50000" marR="50000" marT="0" marB="0" anchor="ctr">
                    <a:lnL w="12700" cap="flat" cmpd="sng" algn="ctr">
                      <a:solidFill>
                        <a:srgbClr val="244061"/>
                      </a:solidFill>
                      <a:prstDash val="solid"/>
                      <a:round/>
                      <a:headEnd type="none" w="sm" len="sm"/>
                      <a:tailEnd type="none" w="sm" len="sm"/>
                    </a:lnL>
                    <a:lnR w="12700" cap="flat" cmpd="sng">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extLst>
                  <a:ext uri="{0D108BD9-81ED-4DB2-BD59-A6C34878D82A}">
                    <a16:rowId xmlns:a16="http://schemas.microsoft.com/office/drawing/2014/main" val="10001"/>
                  </a:ext>
                </a:extLst>
              </a:tr>
              <a:tr h="763613">
                <a:tc>
                  <a:txBody>
                    <a:bodyPr/>
                    <a:lstStyle/>
                    <a:p>
                      <a:pPr marL="0" lvl="0" indent="0" algn="l" rtl="0">
                        <a:lnSpc>
                          <a:spcPct val="90000"/>
                        </a:lnSpc>
                        <a:spcBef>
                          <a:spcPts val="0"/>
                        </a:spcBef>
                        <a:spcAft>
                          <a:spcPts val="0"/>
                        </a:spcAft>
                        <a:buClr>
                          <a:schemeClr val="dk2"/>
                        </a:buClr>
                        <a:buSzPts val="2400"/>
                        <a:buFont typeface="Calibri"/>
                        <a:buNone/>
                      </a:pPr>
                      <a:r>
                        <a:rPr lang="en-US" sz="2000" b="1" dirty="0">
                          <a:solidFill>
                            <a:schemeClr val="dk2"/>
                          </a:solidFill>
                          <a:latin typeface="Calibri"/>
                          <a:ea typeface="Calibri"/>
                          <a:cs typeface="Calibri"/>
                          <a:sym typeface="Calibri"/>
                        </a:rPr>
                        <a:t>Tyler ISD (25-26)</a:t>
                      </a:r>
                    </a:p>
                    <a:p>
                      <a:pPr marL="0" lvl="0" indent="0" algn="l" rtl="0">
                        <a:lnSpc>
                          <a:spcPct val="90000"/>
                        </a:lnSpc>
                        <a:spcBef>
                          <a:spcPts val="0"/>
                        </a:spcBef>
                        <a:spcAft>
                          <a:spcPts val="0"/>
                        </a:spcAft>
                        <a:buClr>
                          <a:schemeClr val="dk2"/>
                        </a:buClr>
                        <a:buSzPts val="2400"/>
                        <a:buFont typeface="Calibri"/>
                        <a:buNone/>
                      </a:pPr>
                      <a:r>
                        <a:rPr lang="en-US" sz="1400" b="1" dirty="0">
                          <a:solidFill>
                            <a:schemeClr val="dk2"/>
                          </a:solidFill>
                          <a:latin typeface="Calibri"/>
                          <a:ea typeface="Calibri"/>
                          <a:cs typeface="Calibri"/>
                          <a:sym typeface="Calibri"/>
                        </a:rPr>
                        <a:t>(+3K for math/science teachers) (TIA participating District)</a:t>
                      </a:r>
                      <a:endParaRPr sz="1400" b="1" dirty="0">
                        <a:solidFill>
                          <a:schemeClr val="dk2"/>
                        </a:solidFill>
                        <a:latin typeface="Calibri"/>
                        <a:ea typeface="Calibri"/>
                        <a:cs typeface="Calibri"/>
                        <a:sym typeface="Calibri"/>
                      </a:endParaRPr>
                    </a:p>
                  </a:txBody>
                  <a:tcPr marL="50000" marR="50000" marT="0" marB="0" anchor="ctr">
                    <a:lnL w="12700" cap="flat" cmpd="sng">
                      <a:solidFill>
                        <a:srgbClr val="244061"/>
                      </a:solidFill>
                      <a:prstDash val="solid"/>
                      <a:round/>
                      <a:headEnd type="none" w="sm" len="sm"/>
                      <a:tailEnd type="none" w="sm" len="sm"/>
                    </a:lnL>
                    <a:lnR w="12700" cap="flat" cmpd="sng" algn="ctr">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tc>
                  <a:txBody>
                    <a:bodyPr/>
                    <a:lstStyle/>
                    <a:p>
                      <a:pPr marL="0" marR="0" lvl="0" indent="0" algn="ctr" rtl="0">
                        <a:lnSpc>
                          <a:spcPct val="90000"/>
                        </a:lnSpc>
                        <a:spcBef>
                          <a:spcPts val="0"/>
                        </a:spcBef>
                        <a:spcAft>
                          <a:spcPts val="0"/>
                        </a:spcAft>
                        <a:buClr>
                          <a:srgbClr val="272D41"/>
                        </a:buClr>
                        <a:buSzPts val="2400"/>
                        <a:buFont typeface="Calibri"/>
                        <a:buNone/>
                      </a:pPr>
                      <a:r>
                        <a:rPr lang="en-US" sz="2000" dirty="0">
                          <a:solidFill>
                            <a:srgbClr val="272D41"/>
                          </a:solidFill>
                          <a:latin typeface="Calibri"/>
                          <a:ea typeface="Calibri"/>
                          <a:cs typeface="Calibri"/>
                          <a:sym typeface="Calibri"/>
                        </a:rPr>
                        <a:t>$55,000-$56,000</a:t>
                      </a:r>
                      <a:endParaRPr sz="2000" u="none" strike="noStrike" cap="none" dirty="0"/>
                    </a:p>
                  </a:txBody>
                  <a:tcPr marL="50000" marR="50000" marT="0" marB="0" anchor="ctr">
                    <a:lnL w="12700" cap="flat" cmpd="sng" algn="ctr">
                      <a:solidFill>
                        <a:srgbClr val="244061"/>
                      </a:solidFill>
                      <a:prstDash val="solid"/>
                      <a:round/>
                      <a:headEnd type="none" w="sm" len="sm"/>
                      <a:tailEnd type="none" w="sm" len="sm"/>
                    </a:lnL>
                    <a:lnR w="12700" cap="flat" cmpd="sng" algn="ctr">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extLst>
                  <a:ext uri="{0D108BD9-81ED-4DB2-BD59-A6C34878D82A}">
                    <a16:rowId xmlns:a16="http://schemas.microsoft.com/office/drawing/2014/main" val="2286320504"/>
                  </a:ext>
                </a:extLst>
              </a:tr>
              <a:tr h="763613">
                <a:tc>
                  <a:txBody>
                    <a:bodyPr/>
                    <a:lstStyle/>
                    <a:p>
                      <a:pPr marL="0" lvl="0" indent="0" algn="l" rtl="0">
                        <a:lnSpc>
                          <a:spcPct val="90000"/>
                        </a:lnSpc>
                        <a:spcBef>
                          <a:spcPts val="0"/>
                        </a:spcBef>
                        <a:spcAft>
                          <a:spcPts val="0"/>
                        </a:spcAft>
                        <a:buClr>
                          <a:schemeClr val="dk2"/>
                        </a:buClr>
                        <a:buSzPts val="2400"/>
                        <a:buFont typeface="Calibri"/>
                        <a:buNone/>
                      </a:pPr>
                      <a:r>
                        <a:rPr lang="en-US" sz="2000" b="1" dirty="0">
                          <a:solidFill>
                            <a:schemeClr val="dk2"/>
                          </a:solidFill>
                          <a:latin typeface="Calibri"/>
                          <a:ea typeface="Calibri"/>
                          <a:cs typeface="Calibri"/>
                          <a:sym typeface="Calibri"/>
                        </a:rPr>
                        <a:t>Whitehouse ISD (25-26)</a:t>
                      </a:r>
                    </a:p>
                    <a:p>
                      <a:pPr marL="0" lvl="0" indent="0" algn="l" rtl="0">
                        <a:lnSpc>
                          <a:spcPct val="90000"/>
                        </a:lnSpc>
                        <a:spcBef>
                          <a:spcPts val="0"/>
                        </a:spcBef>
                        <a:spcAft>
                          <a:spcPts val="0"/>
                        </a:spcAft>
                        <a:buClr>
                          <a:schemeClr val="dk2"/>
                        </a:buClr>
                        <a:buSzPts val="2400"/>
                        <a:buFont typeface="Calibri"/>
                        <a:buNone/>
                      </a:pPr>
                      <a:r>
                        <a:rPr lang="en-US" sz="1400" b="1" dirty="0">
                          <a:solidFill>
                            <a:schemeClr val="dk2"/>
                          </a:solidFill>
                          <a:latin typeface="Calibri"/>
                          <a:ea typeface="Calibri"/>
                          <a:cs typeface="Calibri"/>
                          <a:sym typeface="Calibri"/>
                        </a:rPr>
                        <a:t>(TIA participating District)</a:t>
                      </a:r>
                      <a:endParaRPr sz="1400" b="1" dirty="0">
                        <a:solidFill>
                          <a:schemeClr val="dk2"/>
                        </a:solidFill>
                        <a:latin typeface="Calibri"/>
                        <a:ea typeface="Calibri"/>
                        <a:cs typeface="Calibri"/>
                        <a:sym typeface="Calibri"/>
                      </a:endParaRPr>
                    </a:p>
                  </a:txBody>
                  <a:tcPr marL="50000" marR="50000" marT="0" marB="0" anchor="ctr">
                    <a:lnL w="12700" cap="flat" cmpd="sng">
                      <a:solidFill>
                        <a:srgbClr val="244061"/>
                      </a:solidFill>
                      <a:prstDash val="solid"/>
                      <a:round/>
                      <a:headEnd type="none" w="sm" len="sm"/>
                      <a:tailEnd type="none" w="sm" len="sm"/>
                    </a:lnL>
                    <a:lnR w="12700" cap="flat" cmpd="sng" algn="ctr">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tc>
                  <a:txBody>
                    <a:bodyPr/>
                    <a:lstStyle/>
                    <a:p>
                      <a:pPr marL="0" marR="0" lvl="0" indent="0" algn="ctr" rtl="0">
                        <a:lnSpc>
                          <a:spcPct val="90000"/>
                        </a:lnSpc>
                        <a:spcBef>
                          <a:spcPts val="0"/>
                        </a:spcBef>
                        <a:spcAft>
                          <a:spcPts val="0"/>
                        </a:spcAft>
                        <a:buClr>
                          <a:srgbClr val="272D41"/>
                        </a:buClr>
                        <a:buSzPts val="2400"/>
                        <a:buFont typeface="Calibri"/>
                        <a:buNone/>
                      </a:pPr>
                      <a:r>
                        <a:rPr lang="en-US" sz="2000" dirty="0">
                          <a:solidFill>
                            <a:srgbClr val="272D41"/>
                          </a:solidFill>
                          <a:latin typeface="Calibri"/>
                          <a:ea typeface="Calibri"/>
                          <a:cs typeface="Calibri"/>
                          <a:sym typeface="Calibri"/>
                        </a:rPr>
                        <a:t>$52,025-$54,060</a:t>
                      </a:r>
                      <a:endParaRPr sz="2000" u="none" strike="noStrike" cap="none" dirty="0"/>
                    </a:p>
                  </a:txBody>
                  <a:tcPr marL="50000" marR="50000" marT="0" marB="0" anchor="ctr">
                    <a:lnL w="12700" cap="flat" cmpd="sng" algn="ctr">
                      <a:solidFill>
                        <a:srgbClr val="244061"/>
                      </a:solidFill>
                      <a:prstDash val="solid"/>
                      <a:round/>
                      <a:headEnd type="none" w="sm" len="sm"/>
                      <a:tailEnd type="none" w="sm" len="sm"/>
                    </a:lnL>
                    <a:lnR w="12700" cap="flat" cmpd="sng" algn="ctr">
                      <a:solidFill>
                        <a:srgbClr val="244061"/>
                      </a:solidFill>
                      <a:prstDash val="solid"/>
                      <a:round/>
                      <a:headEnd type="none" w="sm" len="sm"/>
                      <a:tailEnd type="none" w="sm" len="sm"/>
                    </a:lnR>
                    <a:lnT w="12700" cap="flat" cmpd="sng" algn="ctr">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extLst>
                  <a:ext uri="{0D108BD9-81ED-4DB2-BD59-A6C34878D82A}">
                    <a16:rowId xmlns:a16="http://schemas.microsoft.com/office/drawing/2014/main" val="1219824651"/>
                  </a:ext>
                </a:extLst>
              </a:tr>
              <a:tr h="763613">
                <a:tc>
                  <a:txBody>
                    <a:bodyPr/>
                    <a:lstStyle/>
                    <a:p>
                      <a:pPr marL="0" lvl="0" indent="0" algn="l" rtl="0">
                        <a:lnSpc>
                          <a:spcPct val="90000"/>
                        </a:lnSpc>
                        <a:spcBef>
                          <a:spcPts val="0"/>
                        </a:spcBef>
                        <a:spcAft>
                          <a:spcPts val="0"/>
                        </a:spcAft>
                        <a:buClr>
                          <a:schemeClr val="dk2"/>
                        </a:buClr>
                        <a:buSzPts val="2400"/>
                        <a:buFont typeface="Calibri"/>
                        <a:buNone/>
                      </a:pPr>
                      <a:r>
                        <a:rPr lang="en-US" sz="2000" b="1" dirty="0">
                          <a:solidFill>
                            <a:schemeClr val="dk2"/>
                          </a:solidFill>
                          <a:latin typeface="Calibri"/>
                          <a:ea typeface="Calibri"/>
                          <a:cs typeface="Calibri"/>
                          <a:sym typeface="Calibri"/>
                        </a:rPr>
                        <a:t>Lindale ISD (25-26)</a:t>
                      </a:r>
                    </a:p>
                    <a:p>
                      <a:pPr marL="0" lvl="0" indent="0" algn="l" rtl="0">
                        <a:lnSpc>
                          <a:spcPct val="90000"/>
                        </a:lnSpc>
                        <a:spcBef>
                          <a:spcPts val="0"/>
                        </a:spcBef>
                        <a:spcAft>
                          <a:spcPts val="0"/>
                        </a:spcAft>
                        <a:buClr>
                          <a:schemeClr val="dk2"/>
                        </a:buClr>
                        <a:buSzPts val="2400"/>
                        <a:buFont typeface="Calibri"/>
                        <a:buNone/>
                      </a:pPr>
                      <a:r>
                        <a:rPr lang="en-US" sz="1400" b="1" dirty="0">
                          <a:solidFill>
                            <a:schemeClr val="dk2"/>
                          </a:solidFill>
                          <a:latin typeface="Calibri"/>
                          <a:ea typeface="Calibri"/>
                          <a:cs typeface="Calibri"/>
                          <a:sym typeface="Calibri"/>
                        </a:rPr>
                        <a:t>(TIA participating District)</a:t>
                      </a:r>
                      <a:endParaRPr sz="1400" b="1" dirty="0">
                        <a:solidFill>
                          <a:schemeClr val="dk2"/>
                        </a:solidFill>
                        <a:latin typeface="Calibri"/>
                        <a:ea typeface="Calibri"/>
                        <a:cs typeface="Calibri"/>
                        <a:sym typeface="Calibri"/>
                      </a:endParaRPr>
                    </a:p>
                  </a:txBody>
                  <a:tcPr marL="50000" marR="50000" marT="0" marB="0" anchor="ctr">
                    <a:lnL w="12700" cap="flat" cmpd="sng">
                      <a:solidFill>
                        <a:srgbClr val="244061"/>
                      </a:solidFill>
                      <a:prstDash val="solid"/>
                      <a:round/>
                      <a:headEnd type="none" w="sm" len="sm"/>
                      <a:tailEnd type="none" w="sm" len="sm"/>
                    </a:lnL>
                    <a:lnR w="12700" cap="flat" cmpd="sng" algn="ctr">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solidFill>
                        <a:srgbClr val="244061"/>
                      </a:solidFill>
                      <a:prstDash val="solid"/>
                      <a:round/>
                      <a:headEnd type="none" w="sm" len="sm"/>
                      <a:tailEnd type="none" w="sm" len="sm"/>
                    </a:lnB>
                  </a:tcPr>
                </a:tc>
                <a:tc>
                  <a:txBody>
                    <a:bodyPr/>
                    <a:lstStyle/>
                    <a:p>
                      <a:pPr marL="0" marR="0" lvl="0" indent="0" algn="ctr" rtl="0">
                        <a:lnSpc>
                          <a:spcPct val="90000"/>
                        </a:lnSpc>
                        <a:spcBef>
                          <a:spcPts val="0"/>
                        </a:spcBef>
                        <a:spcAft>
                          <a:spcPts val="0"/>
                        </a:spcAft>
                        <a:buClr>
                          <a:srgbClr val="272D41"/>
                        </a:buClr>
                        <a:buSzPts val="2400"/>
                        <a:buFont typeface="Calibri"/>
                        <a:buNone/>
                      </a:pPr>
                      <a:r>
                        <a:rPr lang="en-US" sz="2000" dirty="0">
                          <a:solidFill>
                            <a:srgbClr val="272D41"/>
                          </a:solidFill>
                          <a:latin typeface="Calibri"/>
                          <a:ea typeface="Calibri"/>
                          <a:cs typeface="Calibri"/>
                          <a:sym typeface="Calibri"/>
                        </a:rPr>
                        <a:t>$52,825-$53,125</a:t>
                      </a:r>
                      <a:endParaRPr sz="2000" u="none" strike="noStrike" cap="none" dirty="0"/>
                    </a:p>
                  </a:txBody>
                  <a:tcPr marL="50000" marR="50000" marT="0" marB="0" anchor="ctr">
                    <a:lnL w="12700" cap="flat" cmpd="sng" algn="ctr">
                      <a:solidFill>
                        <a:srgbClr val="244061"/>
                      </a:solidFill>
                      <a:prstDash val="solid"/>
                      <a:round/>
                      <a:headEnd type="none" w="sm" len="sm"/>
                      <a:tailEnd type="none" w="sm" len="sm"/>
                    </a:lnL>
                    <a:lnR w="12700" cap="flat" cmpd="sng" algn="ctr">
                      <a:solidFill>
                        <a:srgbClr val="244061"/>
                      </a:solidFill>
                      <a:prstDash val="solid"/>
                      <a:round/>
                      <a:headEnd type="none" w="sm" len="sm"/>
                      <a:tailEnd type="none" w="sm" len="sm"/>
                    </a:lnR>
                    <a:lnT w="12700" cap="flat" cmpd="sng" algn="ctr">
                      <a:solidFill>
                        <a:srgbClr val="244061"/>
                      </a:solidFill>
                      <a:prstDash val="solid"/>
                      <a:round/>
                      <a:headEnd type="none" w="sm" len="sm"/>
                      <a:tailEnd type="none" w="sm" len="sm"/>
                    </a:lnT>
                    <a:lnB w="12700" cap="flat" cmpd="sng">
                      <a:solidFill>
                        <a:srgbClr val="244061"/>
                      </a:solidFill>
                      <a:prstDash val="solid"/>
                      <a:round/>
                      <a:headEnd type="none" w="sm" len="sm"/>
                      <a:tailEnd type="none" w="sm" len="sm"/>
                    </a:lnB>
                  </a:tcPr>
                </a:tc>
                <a:extLst>
                  <a:ext uri="{0D108BD9-81ED-4DB2-BD59-A6C34878D82A}">
                    <a16:rowId xmlns:a16="http://schemas.microsoft.com/office/drawing/2014/main" val="1279928848"/>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pic>
        <p:nvPicPr>
          <p:cNvPr id="184" name="Google Shape;184;p27" descr="https://encrypted-tbn0.gstatic.com/images?q=tbn:ANd9GcRJLlqixcXpjFYO3TX2upkutqhN_12AsD7HJPkMDmbDqdlBeUjGmw"/>
          <p:cNvPicPr preferRelativeResize="0"/>
          <p:nvPr/>
        </p:nvPicPr>
        <p:blipFill rotWithShape="1">
          <a:blip r:embed="rId3">
            <a:alphaModFix/>
          </a:blip>
          <a:srcRect/>
          <a:stretch/>
        </p:blipFill>
        <p:spPr>
          <a:xfrm>
            <a:off x="6636364" y="207225"/>
            <a:ext cx="2197521" cy="1447800"/>
          </a:xfrm>
          <a:prstGeom prst="rect">
            <a:avLst/>
          </a:prstGeom>
          <a:noFill/>
          <a:ln>
            <a:noFill/>
          </a:ln>
        </p:spPr>
      </p:pic>
      <p:sp>
        <p:nvSpPr>
          <p:cNvPr id="185" name="Google Shape;185;p27"/>
          <p:cNvSpPr txBox="1">
            <a:spLocks noGrp="1"/>
          </p:cNvSpPr>
          <p:nvPr>
            <p:ph type="title"/>
          </p:nvPr>
        </p:nvSpPr>
        <p:spPr>
          <a:xfrm>
            <a:off x="182775" y="270300"/>
            <a:ext cx="6453600"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a:solidFill>
                  <a:srgbClr val="272D41"/>
                </a:solidFill>
              </a:rPr>
              <a:t>Teacher Salaries</a:t>
            </a:r>
            <a:br>
              <a:rPr lang="en-US" sz="3959" b="1">
                <a:latin typeface="Calibri"/>
                <a:ea typeface="Calibri"/>
                <a:cs typeface="Calibri"/>
                <a:sym typeface="Calibri"/>
              </a:rPr>
            </a:br>
            <a:r>
              <a:rPr lang="en-US" sz="3240">
                <a:solidFill>
                  <a:srgbClr val="272D41"/>
                </a:solidFill>
                <a:latin typeface="Calibri"/>
                <a:ea typeface="Calibri"/>
                <a:cs typeface="Calibri"/>
                <a:sym typeface="Calibri"/>
              </a:rPr>
              <a:t>school-year</a:t>
            </a:r>
            <a:r>
              <a:rPr lang="en-US" sz="3240" b="1">
                <a:solidFill>
                  <a:srgbClr val="272D41"/>
                </a:solidFill>
                <a:latin typeface="Calibri"/>
                <a:ea typeface="Calibri"/>
                <a:cs typeface="Calibri"/>
                <a:sym typeface="Calibri"/>
              </a:rPr>
              <a:t> contracts</a:t>
            </a:r>
            <a:endParaRPr/>
          </a:p>
        </p:txBody>
      </p:sp>
      <p:sp>
        <p:nvSpPr>
          <p:cNvPr id="187" name="Google Shape;187;p27"/>
          <p:cNvSpPr txBox="1"/>
          <p:nvPr/>
        </p:nvSpPr>
        <p:spPr>
          <a:xfrm>
            <a:off x="377400" y="5911614"/>
            <a:ext cx="8389200" cy="8310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7030A0"/>
              </a:buClr>
              <a:buSzPts val="2400"/>
              <a:buFont typeface="Arial"/>
              <a:buNone/>
            </a:pPr>
            <a:r>
              <a:rPr lang="en-US" sz="2400" dirty="0">
                <a:solidFill>
                  <a:srgbClr val="7030A0"/>
                </a:solidFill>
              </a:rPr>
              <a:t>187-day </a:t>
            </a:r>
            <a:r>
              <a:rPr lang="en-US" sz="2400" dirty="0">
                <a:solidFill>
                  <a:srgbClr val="7030A0"/>
                </a:solidFill>
                <a:latin typeface="Arial"/>
                <a:ea typeface="Arial"/>
                <a:cs typeface="Arial"/>
                <a:sym typeface="Arial"/>
              </a:rPr>
              <a:t>contract → </a:t>
            </a:r>
            <a:r>
              <a:rPr lang="en-US" sz="2400" dirty="0">
                <a:solidFill>
                  <a:srgbClr val="7030A0"/>
                </a:solidFill>
              </a:rPr>
              <a:t>$68,000 </a:t>
            </a:r>
            <a:r>
              <a:rPr lang="en-US" sz="2400" dirty="0">
                <a:solidFill>
                  <a:srgbClr val="7030A0"/>
                </a:solidFill>
                <a:latin typeface="Arial"/>
                <a:ea typeface="Arial"/>
                <a:cs typeface="Arial"/>
                <a:sym typeface="Arial"/>
              </a:rPr>
              <a:t>= </a:t>
            </a:r>
            <a:r>
              <a:rPr lang="en-US" sz="2400" dirty="0">
                <a:solidFill>
                  <a:srgbClr val="7030A0"/>
                </a:solidFill>
              </a:rPr>
              <a:t>$45.45</a:t>
            </a:r>
            <a:r>
              <a:rPr lang="en-US" sz="2400" dirty="0">
                <a:solidFill>
                  <a:srgbClr val="7030A0"/>
                </a:solidFill>
                <a:latin typeface="Arial"/>
                <a:ea typeface="Arial"/>
                <a:cs typeface="Arial"/>
                <a:sym typeface="Arial"/>
              </a:rPr>
              <a:t>/hr.</a:t>
            </a:r>
            <a:endParaRPr dirty="0"/>
          </a:p>
          <a:p>
            <a:pPr marL="0" marR="0" lvl="0" indent="0" algn="ctr" rtl="0">
              <a:lnSpc>
                <a:spcPct val="100000"/>
              </a:lnSpc>
              <a:spcBef>
                <a:spcPts val="0"/>
              </a:spcBef>
              <a:spcAft>
                <a:spcPts val="0"/>
              </a:spcAft>
              <a:buClr>
                <a:srgbClr val="7030A0"/>
              </a:buClr>
              <a:buSzPts val="2400"/>
              <a:buFont typeface="Arial"/>
              <a:buNone/>
            </a:pPr>
            <a:r>
              <a:rPr lang="en-US" sz="2400" b="0" i="0" u="none" strike="noStrike" cap="none" dirty="0">
                <a:solidFill>
                  <a:srgbClr val="7030A0"/>
                </a:solidFill>
                <a:latin typeface="Arial"/>
                <a:ea typeface="Arial"/>
                <a:cs typeface="Arial"/>
                <a:sym typeface="Arial"/>
              </a:rPr>
              <a:t>+ Extra Pay</a:t>
            </a:r>
            <a:endParaRPr dirty="0"/>
          </a:p>
        </p:txBody>
      </p:sp>
      <p:graphicFrame>
        <p:nvGraphicFramePr>
          <p:cNvPr id="2" name="Google Shape;195;p28">
            <a:extLst>
              <a:ext uri="{FF2B5EF4-FFF2-40B4-BE49-F238E27FC236}">
                <a16:creationId xmlns:a16="http://schemas.microsoft.com/office/drawing/2014/main" id="{2D98BC0D-4635-A9A8-90B4-16F5385CCB52}"/>
              </a:ext>
            </a:extLst>
          </p:cNvPr>
          <p:cNvGraphicFramePr/>
          <p:nvPr>
            <p:extLst>
              <p:ext uri="{D42A27DB-BD31-4B8C-83A1-F6EECF244321}">
                <p14:modId xmlns:p14="http://schemas.microsoft.com/office/powerpoint/2010/main" val="1658867847"/>
              </p:ext>
            </p:extLst>
          </p:nvPr>
        </p:nvGraphicFramePr>
        <p:xfrm>
          <a:off x="363415" y="2105213"/>
          <a:ext cx="7007350" cy="3818065"/>
        </p:xfrm>
        <a:graphic>
          <a:graphicData uri="http://schemas.openxmlformats.org/drawingml/2006/table">
            <a:tbl>
              <a:tblPr>
                <a:noFill/>
                <a:tableStyleId>{6B069FCB-8841-4C9E-A082-A30A8A04BB75}</a:tableStyleId>
              </a:tblPr>
              <a:tblGrid>
                <a:gridCol w="2618200">
                  <a:extLst>
                    <a:ext uri="{9D8B030D-6E8A-4147-A177-3AD203B41FA5}">
                      <a16:colId xmlns:a16="http://schemas.microsoft.com/office/drawing/2014/main" val="20000"/>
                    </a:ext>
                  </a:extLst>
                </a:gridCol>
                <a:gridCol w="1463050">
                  <a:extLst>
                    <a:ext uri="{9D8B030D-6E8A-4147-A177-3AD203B41FA5}">
                      <a16:colId xmlns:a16="http://schemas.microsoft.com/office/drawing/2014/main" val="20001"/>
                    </a:ext>
                  </a:extLst>
                </a:gridCol>
                <a:gridCol w="1463050">
                  <a:extLst>
                    <a:ext uri="{9D8B030D-6E8A-4147-A177-3AD203B41FA5}">
                      <a16:colId xmlns:a16="http://schemas.microsoft.com/office/drawing/2014/main" val="20002"/>
                    </a:ext>
                  </a:extLst>
                </a:gridCol>
                <a:gridCol w="1463050">
                  <a:extLst>
                    <a:ext uri="{9D8B030D-6E8A-4147-A177-3AD203B41FA5}">
                      <a16:colId xmlns:a16="http://schemas.microsoft.com/office/drawing/2014/main" val="20003"/>
                    </a:ext>
                  </a:extLst>
                </a:gridCol>
              </a:tblGrid>
              <a:tr h="763613">
                <a:tc>
                  <a:txBody>
                    <a:bodyPr/>
                    <a:lstStyle/>
                    <a:p>
                      <a:pPr marL="0" marR="0" lvl="0" indent="0" algn="l" rtl="0">
                        <a:lnSpc>
                          <a:spcPct val="115000"/>
                        </a:lnSpc>
                        <a:spcBef>
                          <a:spcPts val="0"/>
                        </a:spcBef>
                        <a:spcAft>
                          <a:spcPts val="0"/>
                        </a:spcAft>
                        <a:buClr>
                          <a:schemeClr val="dk1"/>
                        </a:buClr>
                        <a:buSzPts val="2400"/>
                        <a:buFont typeface="Arial"/>
                        <a:buNone/>
                      </a:pPr>
                      <a:endParaRPr sz="20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244061"/>
                      </a:solidFill>
                      <a:prstDash val="solid"/>
                      <a:round/>
                      <a:headEnd type="none" w="sm" len="sm"/>
                      <a:tailEnd type="none" w="sm" len="sm"/>
                    </a:lnL>
                    <a:lnR w="12700" cap="flat" cmpd="sng">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272D41"/>
                        </a:buClr>
                        <a:buSzPts val="2400"/>
                        <a:buFont typeface="Calibri"/>
                        <a:buNone/>
                      </a:pPr>
                      <a:r>
                        <a:rPr lang="en-US" sz="2000" b="1" u="none" strike="noStrike" cap="none" dirty="0">
                          <a:solidFill>
                            <a:srgbClr val="272D41"/>
                          </a:solidFill>
                          <a:latin typeface="Calibri"/>
                          <a:ea typeface="Calibri"/>
                          <a:cs typeface="Calibri"/>
                          <a:sym typeface="Calibri"/>
                        </a:rPr>
                        <a:t>BA </a:t>
                      </a:r>
                      <a:r>
                        <a:rPr lang="en-US" sz="2000" b="1" u="none" strike="noStrike" cap="none" dirty="0" err="1">
                          <a:solidFill>
                            <a:srgbClr val="272D41"/>
                          </a:solidFill>
                          <a:latin typeface="Calibri"/>
                          <a:ea typeface="Calibri"/>
                          <a:cs typeface="Calibri"/>
                          <a:sym typeface="Calibri"/>
                        </a:rPr>
                        <a:t>yr</a:t>
                      </a:r>
                      <a:r>
                        <a:rPr lang="en-US" sz="2000" b="1" u="none" strike="noStrike" cap="none" dirty="0">
                          <a:solidFill>
                            <a:srgbClr val="272D41"/>
                          </a:solidFill>
                          <a:latin typeface="Calibri"/>
                          <a:ea typeface="Calibri"/>
                          <a:cs typeface="Calibri"/>
                          <a:sym typeface="Calibri"/>
                        </a:rPr>
                        <a:t> 1</a:t>
                      </a:r>
                      <a:endParaRPr sz="2000" u="none" strike="noStrike" cap="none" dirty="0">
                        <a:solidFill>
                          <a:srgbClr val="272D41"/>
                        </a:solidFill>
                        <a:latin typeface="Calibri"/>
                        <a:ea typeface="Calibri"/>
                        <a:cs typeface="Calibri"/>
                        <a:sym typeface="Calibri"/>
                      </a:endParaRPr>
                    </a:p>
                  </a:txBody>
                  <a:tcPr marL="50000" marR="50000" marT="0" marB="0" anchor="ctr">
                    <a:lnL w="12700" cap="flat" cmpd="sng">
                      <a:solidFill>
                        <a:srgbClr val="244061"/>
                      </a:solidFill>
                      <a:prstDash val="solid"/>
                      <a:round/>
                      <a:headEnd type="none" w="sm" len="sm"/>
                      <a:tailEnd type="none" w="sm" len="sm"/>
                    </a:lnL>
                    <a:lnR w="12700" cap="flat" cmpd="sng">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solidFill>
                        <a:srgbClr val="244061"/>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272D41"/>
                        </a:buClr>
                        <a:buSzPts val="2400"/>
                        <a:buFont typeface="Calibri"/>
                        <a:buNone/>
                      </a:pPr>
                      <a:r>
                        <a:rPr lang="en-US" sz="2000" b="1" u="none" strike="noStrike" cap="none">
                          <a:solidFill>
                            <a:srgbClr val="272D41"/>
                          </a:solidFill>
                          <a:latin typeface="Calibri"/>
                          <a:ea typeface="Calibri"/>
                          <a:cs typeface="Calibri"/>
                          <a:sym typeface="Calibri"/>
                        </a:rPr>
                        <a:t>BA yr 5</a:t>
                      </a:r>
                      <a:endParaRPr sz="2000" u="none" strike="noStrike" cap="none">
                        <a:solidFill>
                          <a:srgbClr val="272D41"/>
                        </a:solidFill>
                        <a:latin typeface="Calibri"/>
                        <a:ea typeface="Calibri"/>
                        <a:cs typeface="Calibri"/>
                        <a:sym typeface="Calibri"/>
                      </a:endParaRPr>
                    </a:p>
                  </a:txBody>
                  <a:tcPr marL="50000" marR="50000" marT="0" marB="0" anchor="ctr">
                    <a:lnL w="12700" cap="flat" cmpd="sng">
                      <a:solidFill>
                        <a:srgbClr val="244061"/>
                      </a:solidFill>
                      <a:prstDash val="solid"/>
                      <a:round/>
                      <a:headEnd type="none" w="sm" len="sm"/>
                      <a:tailEnd type="none" w="sm" len="sm"/>
                    </a:lnL>
                    <a:lnR w="12700" cap="flat" cmpd="sng">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solidFill>
                        <a:srgbClr val="244061"/>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272D41"/>
                        </a:buClr>
                        <a:buSzPts val="2400"/>
                        <a:buFont typeface="Calibri"/>
                        <a:buNone/>
                      </a:pPr>
                      <a:r>
                        <a:rPr lang="en-US" sz="2000" b="1" u="none" strike="noStrike" cap="none">
                          <a:solidFill>
                            <a:srgbClr val="272D41"/>
                          </a:solidFill>
                          <a:latin typeface="Calibri"/>
                          <a:ea typeface="Calibri"/>
                          <a:cs typeface="Calibri"/>
                          <a:sym typeface="Calibri"/>
                        </a:rPr>
                        <a:t>MA yr 5</a:t>
                      </a:r>
                      <a:endParaRPr sz="2000" u="none" strike="noStrike" cap="none">
                        <a:solidFill>
                          <a:srgbClr val="272D41"/>
                        </a:solidFill>
                        <a:latin typeface="Calibri"/>
                        <a:ea typeface="Calibri"/>
                        <a:cs typeface="Calibri"/>
                        <a:sym typeface="Calibri"/>
                      </a:endParaRPr>
                    </a:p>
                  </a:txBody>
                  <a:tcPr marL="50000" marR="50000" marT="0" marB="0" anchor="ctr">
                    <a:lnL w="12700" cap="flat" cmpd="sng">
                      <a:solidFill>
                        <a:srgbClr val="244061"/>
                      </a:solidFill>
                      <a:prstDash val="solid"/>
                      <a:round/>
                      <a:headEnd type="none" w="sm" len="sm"/>
                      <a:tailEnd type="none" w="sm" len="sm"/>
                    </a:lnL>
                    <a:lnR w="12700" cap="flat" cmpd="sng">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solidFill>
                        <a:srgbClr val="244061"/>
                      </a:solidFill>
                      <a:prstDash val="solid"/>
                      <a:round/>
                      <a:headEnd type="none" w="sm" len="sm"/>
                      <a:tailEnd type="none" w="sm" len="sm"/>
                    </a:lnB>
                  </a:tcPr>
                </a:tc>
                <a:extLst>
                  <a:ext uri="{0D108BD9-81ED-4DB2-BD59-A6C34878D82A}">
                    <a16:rowId xmlns:a16="http://schemas.microsoft.com/office/drawing/2014/main" val="10000"/>
                  </a:ext>
                </a:extLst>
              </a:tr>
              <a:tr h="763613">
                <a:tc>
                  <a:txBody>
                    <a:bodyPr/>
                    <a:lstStyle/>
                    <a:p>
                      <a:pPr marL="0" lvl="0" indent="0" algn="l" rtl="0">
                        <a:lnSpc>
                          <a:spcPct val="90000"/>
                        </a:lnSpc>
                        <a:spcBef>
                          <a:spcPts val="0"/>
                        </a:spcBef>
                        <a:spcAft>
                          <a:spcPts val="0"/>
                        </a:spcAft>
                        <a:buClr>
                          <a:schemeClr val="dk2"/>
                        </a:buClr>
                        <a:buSzPts val="2400"/>
                        <a:buFont typeface="Calibri"/>
                        <a:buNone/>
                      </a:pPr>
                      <a:r>
                        <a:rPr lang="en-US" sz="2000" b="1" dirty="0">
                          <a:solidFill>
                            <a:schemeClr val="dk2"/>
                          </a:solidFill>
                          <a:latin typeface="Calibri"/>
                          <a:ea typeface="Calibri"/>
                          <a:cs typeface="Calibri"/>
                          <a:sym typeface="Calibri"/>
                        </a:rPr>
                        <a:t>Chapel Hill ISD (25-26)</a:t>
                      </a:r>
                    </a:p>
                    <a:p>
                      <a:pPr marL="0" lvl="0" indent="0" algn="l" rtl="0">
                        <a:lnSpc>
                          <a:spcPct val="90000"/>
                        </a:lnSpc>
                        <a:spcBef>
                          <a:spcPts val="0"/>
                        </a:spcBef>
                        <a:spcAft>
                          <a:spcPts val="0"/>
                        </a:spcAft>
                        <a:buClr>
                          <a:schemeClr val="dk2"/>
                        </a:buClr>
                        <a:buSzPts val="2400"/>
                        <a:buFont typeface="Calibri"/>
                        <a:buNone/>
                      </a:pPr>
                      <a:r>
                        <a:rPr lang="en-US" sz="1400" b="1" dirty="0">
                          <a:solidFill>
                            <a:schemeClr val="dk2"/>
                          </a:solidFill>
                          <a:latin typeface="Calibri"/>
                          <a:ea typeface="Calibri"/>
                          <a:cs typeface="Calibri"/>
                          <a:sym typeface="Calibri"/>
                        </a:rPr>
                        <a:t>(TIA participating District)</a:t>
                      </a:r>
                      <a:endParaRPr sz="1400" b="1" dirty="0">
                        <a:solidFill>
                          <a:schemeClr val="dk2"/>
                        </a:solidFill>
                        <a:latin typeface="Calibri"/>
                        <a:ea typeface="Calibri"/>
                        <a:cs typeface="Calibri"/>
                        <a:sym typeface="Calibri"/>
                      </a:endParaRPr>
                    </a:p>
                  </a:txBody>
                  <a:tcPr marL="50000" marR="50000" marT="0" marB="0" anchor="ctr">
                    <a:lnL w="12700" cap="flat" cmpd="sng">
                      <a:solidFill>
                        <a:srgbClr val="244061"/>
                      </a:solidFill>
                      <a:prstDash val="solid"/>
                      <a:round/>
                      <a:headEnd type="none" w="sm" len="sm"/>
                      <a:tailEnd type="none" w="sm" len="sm"/>
                    </a:lnL>
                    <a:lnR w="12700" cap="flat" cmpd="sng">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tc>
                  <a:txBody>
                    <a:bodyPr/>
                    <a:lstStyle/>
                    <a:p>
                      <a:pPr marL="0" marR="0" lvl="0" indent="0" algn="ctr" rtl="0">
                        <a:lnSpc>
                          <a:spcPct val="90000"/>
                        </a:lnSpc>
                        <a:spcBef>
                          <a:spcPts val="0"/>
                        </a:spcBef>
                        <a:spcAft>
                          <a:spcPts val="0"/>
                        </a:spcAft>
                        <a:buClr>
                          <a:srgbClr val="272D41"/>
                        </a:buClr>
                        <a:buSzPts val="2400"/>
                        <a:buFont typeface="Calibri"/>
                        <a:buNone/>
                      </a:pPr>
                      <a:r>
                        <a:rPr lang="en-US" sz="2000" dirty="0">
                          <a:solidFill>
                            <a:srgbClr val="272D41"/>
                          </a:solidFill>
                          <a:latin typeface="Calibri"/>
                          <a:ea typeface="Calibri"/>
                          <a:cs typeface="Calibri"/>
                          <a:sym typeface="Calibri"/>
                        </a:rPr>
                        <a:t>$51,000-$51,350</a:t>
                      </a:r>
                      <a:endParaRPr sz="2000" u="none" strike="noStrike" cap="none" dirty="0"/>
                    </a:p>
                  </a:txBody>
                  <a:tcPr marL="50000" marR="50000" marT="0" marB="0" anchor="ctr">
                    <a:lnL w="12700" cap="flat" cmpd="sng" algn="ctr">
                      <a:solidFill>
                        <a:srgbClr val="244061"/>
                      </a:solidFill>
                      <a:prstDash val="solid"/>
                      <a:round/>
                      <a:headEnd type="none" w="sm" len="sm"/>
                      <a:tailEnd type="none" w="sm" len="sm"/>
                    </a:lnL>
                    <a:lnR w="12700" cap="flat" cmpd="sng">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tc>
                  <a:txBody>
                    <a:bodyPr/>
                    <a:lstStyle/>
                    <a:p>
                      <a:pPr marL="0" lvl="0" indent="0" algn="ctr" rtl="0">
                        <a:lnSpc>
                          <a:spcPct val="90000"/>
                        </a:lnSpc>
                        <a:spcBef>
                          <a:spcPts val="0"/>
                        </a:spcBef>
                        <a:spcAft>
                          <a:spcPts val="0"/>
                        </a:spcAft>
                        <a:buClr>
                          <a:srgbClr val="272D41"/>
                        </a:buClr>
                        <a:buSzPts val="2400"/>
                        <a:buFont typeface="Calibri"/>
                        <a:buNone/>
                      </a:pPr>
                      <a:r>
                        <a:rPr lang="en-US" sz="2000" dirty="0">
                          <a:solidFill>
                            <a:srgbClr val="272D41"/>
                          </a:solidFill>
                          <a:latin typeface="Calibri"/>
                          <a:ea typeface="Calibri"/>
                          <a:cs typeface="Calibri"/>
                          <a:sym typeface="Calibri"/>
                        </a:rPr>
                        <a:t>$59,970-$67,808</a:t>
                      </a:r>
                      <a:endParaRPr sz="2000" dirty="0">
                        <a:solidFill>
                          <a:srgbClr val="272D41"/>
                        </a:solidFill>
                        <a:latin typeface="Calibri"/>
                        <a:ea typeface="Calibri"/>
                        <a:cs typeface="Calibri"/>
                        <a:sym typeface="Calibri"/>
                      </a:endParaRPr>
                    </a:p>
                  </a:txBody>
                  <a:tcPr marL="50000" marR="50000" marT="0" marB="0" anchor="ctr">
                    <a:lnL w="12700" cap="flat" cmpd="sng">
                      <a:solidFill>
                        <a:srgbClr val="244061"/>
                      </a:solidFill>
                      <a:prstDash val="solid"/>
                      <a:round/>
                      <a:headEnd type="none" w="sm" len="sm"/>
                      <a:tailEnd type="none" w="sm" len="sm"/>
                    </a:lnL>
                    <a:lnR w="12700" cap="flat" cmpd="sng">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tc>
                  <a:txBody>
                    <a:bodyPr/>
                    <a:lstStyle/>
                    <a:p>
                      <a:pPr marL="0" lvl="0" indent="0" algn="ctr" rtl="0">
                        <a:lnSpc>
                          <a:spcPct val="90000"/>
                        </a:lnSpc>
                        <a:spcBef>
                          <a:spcPts val="0"/>
                        </a:spcBef>
                        <a:spcAft>
                          <a:spcPts val="0"/>
                        </a:spcAft>
                        <a:buClr>
                          <a:srgbClr val="272D41"/>
                        </a:buClr>
                        <a:buSzPts val="2400"/>
                        <a:buFont typeface="Calibri"/>
                        <a:buNone/>
                      </a:pPr>
                      <a:r>
                        <a:rPr lang="en-US" sz="2000" dirty="0">
                          <a:solidFill>
                            <a:srgbClr val="272D41"/>
                          </a:solidFill>
                          <a:latin typeface="Calibri"/>
                          <a:ea typeface="Calibri"/>
                          <a:cs typeface="Calibri"/>
                          <a:sym typeface="Calibri"/>
                        </a:rPr>
                        <a:t>$61,170-$76,647</a:t>
                      </a:r>
                      <a:endParaRPr sz="2000" dirty="0">
                        <a:solidFill>
                          <a:srgbClr val="272D41"/>
                        </a:solidFill>
                        <a:latin typeface="Calibri"/>
                        <a:ea typeface="Calibri"/>
                        <a:cs typeface="Calibri"/>
                        <a:sym typeface="Calibri"/>
                      </a:endParaRPr>
                    </a:p>
                  </a:txBody>
                  <a:tcPr marL="50000" marR="50000" marT="0" marB="0" anchor="ctr">
                    <a:lnL w="12700" cap="flat" cmpd="sng">
                      <a:solidFill>
                        <a:srgbClr val="244061"/>
                      </a:solidFill>
                      <a:prstDash val="solid"/>
                      <a:round/>
                      <a:headEnd type="none" w="sm" len="sm"/>
                      <a:tailEnd type="none" w="sm" len="sm"/>
                    </a:lnL>
                    <a:lnR w="12700" cap="flat" cmpd="sng">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extLst>
                  <a:ext uri="{0D108BD9-81ED-4DB2-BD59-A6C34878D82A}">
                    <a16:rowId xmlns:a16="http://schemas.microsoft.com/office/drawing/2014/main" val="10001"/>
                  </a:ext>
                </a:extLst>
              </a:tr>
              <a:tr h="763613">
                <a:tc>
                  <a:txBody>
                    <a:bodyPr/>
                    <a:lstStyle/>
                    <a:p>
                      <a:pPr marL="0" lvl="0" indent="0" algn="l" rtl="0">
                        <a:lnSpc>
                          <a:spcPct val="90000"/>
                        </a:lnSpc>
                        <a:spcBef>
                          <a:spcPts val="0"/>
                        </a:spcBef>
                        <a:spcAft>
                          <a:spcPts val="0"/>
                        </a:spcAft>
                        <a:buClr>
                          <a:schemeClr val="dk2"/>
                        </a:buClr>
                        <a:buSzPts val="2400"/>
                        <a:buFont typeface="Calibri"/>
                        <a:buNone/>
                      </a:pPr>
                      <a:r>
                        <a:rPr lang="en-US" sz="2000" b="1" dirty="0">
                          <a:solidFill>
                            <a:schemeClr val="dk2"/>
                          </a:solidFill>
                          <a:latin typeface="Calibri"/>
                          <a:ea typeface="Calibri"/>
                          <a:cs typeface="Calibri"/>
                          <a:sym typeface="Calibri"/>
                        </a:rPr>
                        <a:t>Tyler ISD (25-26)</a:t>
                      </a:r>
                    </a:p>
                    <a:p>
                      <a:pPr marL="0" lvl="0" indent="0" algn="l" rtl="0">
                        <a:lnSpc>
                          <a:spcPct val="90000"/>
                        </a:lnSpc>
                        <a:spcBef>
                          <a:spcPts val="0"/>
                        </a:spcBef>
                        <a:spcAft>
                          <a:spcPts val="0"/>
                        </a:spcAft>
                        <a:buClr>
                          <a:schemeClr val="dk2"/>
                        </a:buClr>
                        <a:buSzPts val="2400"/>
                        <a:buFont typeface="Calibri"/>
                        <a:buNone/>
                      </a:pPr>
                      <a:r>
                        <a:rPr lang="en-US" sz="1400" b="1" dirty="0">
                          <a:solidFill>
                            <a:schemeClr val="dk2"/>
                          </a:solidFill>
                          <a:latin typeface="Calibri"/>
                          <a:ea typeface="Calibri"/>
                          <a:cs typeface="Calibri"/>
                          <a:sym typeface="Calibri"/>
                        </a:rPr>
                        <a:t>(+3K for math/science teachers) (TIA participating District)</a:t>
                      </a:r>
                      <a:endParaRPr sz="1400" b="1" dirty="0">
                        <a:solidFill>
                          <a:schemeClr val="dk2"/>
                        </a:solidFill>
                        <a:latin typeface="Calibri"/>
                        <a:ea typeface="Calibri"/>
                        <a:cs typeface="Calibri"/>
                        <a:sym typeface="Calibri"/>
                      </a:endParaRPr>
                    </a:p>
                  </a:txBody>
                  <a:tcPr marL="50000" marR="50000" marT="0" marB="0" anchor="ctr">
                    <a:lnL w="12700" cap="flat" cmpd="sng">
                      <a:solidFill>
                        <a:srgbClr val="244061"/>
                      </a:solidFill>
                      <a:prstDash val="solid"/>
                      <a:round/>
                      <a:headEnd type="none" w="sm" len="sm"/>
                      <a:tailEnd type="none" w="sm" len="sm"/>
                    </a:lnL>
                    <a:lnR w="12700" cap="flat" cmpd="sng" algn="ctr">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tc>
                  <a:txBody>
                    <a:bodyPr/>
                    <a:lstStyle/>
                    <a:p>
                      <a:pPr marL="0" marR="0" lvl="0" indent="0" algn="ctr" rtl="0">
                        <a:lnSpc>
                          <a:spcPct val="90000"/>
                        </a:lnSpc>
                        <a:spcBef>
                          <a:spcPts val="0"/>
                        </a:spcBef>
                        <a:spcAft>
                          <a:spcPts val="0"/>
                        </a:spcAft>
                        <a:buClr>
                          <a:srgbClr val="272D41"/>
                        </a:buClr>
                        <a:buSzPts val="2400"/>
                        <a:buFont typeface="Calibri"/>
                        <a:buNone/>
                      </a:pPr>
                      <a:r>
                        <a:rPr lang="en-US" sz="2000" dirty="0">
                          <a:solidFill>
                            <a:srgbClr val="272D41"/>
                          </a:solidFill>
                          <a:latin typeface="Calibri"/>
                          <a:ea typeface="Calibri"/>
                          <a:cs typeface="Calibri"/>
                          <a:sym typeface="Calibri"/>
                        </a:rPr>
                        <a:t>$55,000-$56,000</a:t>
                      </a:r>
                      <a:endParaRPr sz="2000" u="none" strike="noStrike" cap="none" dirty="0"/>
                    </a:p>
                  </a:txBody>
                  <a:tcPr marL="50000" marR="50000" marT="0" marB="0" anchor="ctr">
                    <a:lnL w="12700" cap="flat" cmpd="sng" algn="ctr">
                      <a:solidFill>
                        <a:srgbClr val="244061"/>
                      </a:solidFill>
                      <a:prstDash val="solid"/>
                      <a:round/>
                      <a:headEnd type="none" w="sm" len="sm"/>
                      <a:tailEnd type="none" w="sm" len="sm"/>
                    </a:lnL>
                    <a:lnR w="12700" cap="flat" cmpd="sng" algn="ctr">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tc>
                  <a:txBody>
                    <a:bodyPr/>
                    <a:lstStyle/>
                    <a:p>
                      <a:pPr marL="0" lvl="0" indent="0" algn="ctr" rtl="0">
                        <a:lnSpc>
                          <a:spcPct val="90000"/>
                        </a:lnSpc>
                        <a:spcBef>
                          <a:spcPts val="0"/>
                        </a:spcBef>
                        <a:spcAft>
                          <a:spcPts val="0"/>
                        </a:spcAft>
                        <a:buClr>
                          <a:srgbClr val="272D41"/>
                        </a:buClr>
                        <a:buSzPts val="2400"/>
                        <a:buFont typeface="Calibri"/>
                        <a:buNone/>
                      </a:pPr>
                      <a:r>
                        <a:rPr lang="en-US" sz="2000" dirty="0">
                          <a:solidFill>
                            <a:srgbClr val="272D41"/>
                          </a:solidFill>
                          <a:latin typeface="Calibri"/>
                          <a:ea typeface="Calibri"/>
                          <a:cs typeface="Calibri"/>
                          <a:sym typeface="Calibri"/>
                        </a:rPr>
                        <a:t>$63,000-$73,959</a:t>
                      </a:r>
                      <a:endParaRPr sz="2000" dirty="0">
                        <a:solidFill>
                          <a:srgbClr val="272D41"/>
                        </a:solidFill>
                        <a:latin typeface="Calibri"/>
                        <a:ea typeface="Calibri"/>
                        <a:cs typeface="Calibri"/>
                        <a:sym typeface="Calibri"/>
                      </a:endParaRPr>
                    </a:p>
                  </a:txBody>
                  <a:tcPr marL="50000" marR="50000" marT="0" marB="0" anchor="ctr">
                    <a:lnL w="12700" cap="flat" cmpd="sng" algn="ctr">
                      <a:solidFill>
                        <a:srgbClr val="244061"/>
                      </a:solidFill>
                      <a:prstDash val="solid"/>
                      <a:round/>
                      <a:headEnd type="none" w="sm" len="sm"/>
                      <a:tailEnd type="none" w="sm" len="sm"/>
                    </a:lnL>
                    <a:lnR w="12700" cap="flat" cmpd="sng" algn="ctr">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tc>
                  <a:txBody>
                    <a:bodyPr/>
                    <a:lstStyle/>
                    <a:p>
                      <a:pPr marL="0" lvl="0" indent="0" algn="ctr" rtl="0">
                        <a:lnSpc>
                          <a:spcPct val="90000"/>
                        </a:lnSpc>
                        <a:spcBef>
                          <a:spcPts val="0"/>
                        </a:spcBef>
                        <a:spcAft>
                          <a:spcPts val="0"/>
                        </a:spcAft>
                        <a:buClr>
                          <a:srgbClr val="272D41"/>
                        </a:buClr>
                        <a:buSzPts val="2400"/>
                        <a:buFont typeface="Calibri"/>
                        <a:buNone/>
                      </a:pPr>
                      <a:r>
                        <a:rPr lang="en-US" sz="2000" dirty="0">
                          <a:solidFill>
                            <a:srgbClr val="272D41"/>
                          </a:solidFill>
                          <a:latin typeface="Calibri"/>
                          <a:ea typeface="Calibri"/>
                          <a:cs typeface="Calibri"/>
                          <a:sym typeface="Calibri"/>
                        </a:rPr>
                        <a:t>$63,000-$83,264</a:t>
                      </a:r>
                      <a:endParaRPr sz="2000" dirty="0">
                        <a:solidFill>
                          <a:srgbClr val="272D41"/>
                        </a:solidFill>
                        <a:latin typeface="Calibri"/>
                        <a:ea typeface="Calibri"/>
                        <a:cs typeface="Calibri"/>
                        <a:sym typeface="Calibri"/>
                      </a:endParaRPr>
                    </a:p>
                  </a:txBody>
                  <a:tcPr marL="50000" marR="50000" marT="0" marB="0" anchor="ctr">
                    <a:lnL w="12700" cap="flat" cmpd="sng" algn="ctr">
                      <a:solidFill>
                        <a:srgbClr val="244061"/>
                      </a:solidFill>
                      <a:prstDash val="solid"/>
                      <a:round/>
                      <a:headEnd type="none" w="sm" len="sm"/>
                      <a:tailEnd type="none" w="sm" len="sm"/>
                    </a:lnL>
                    <a:lnR w="12700" cap="flat" cmpd="sng" algn="ctr">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extLst>
                  <a:ext uri="{0D108BD9-81ED-4DB2-BD59-A6C34878D82A}">
                    <a16:rowId xmlns:a16="http://schemas.microsoft.com/office/drawing/2014/main" val="2286320504"/>
                  </a:ext>
                </a:extLst>
              </a:tr>
              <a:tr h="763613">
                <a:tc>
                  <a:txBody>
                    <a:bodyPr/>
                    <a:lstStyle/>
                    <a:p>
                      <a:pPr marL="0" lvl="0" indent="0" algn="l" rtl="0">
                        <a:lnSpc>
                          <a:spcPct val="90000"/>
                        </a:lnSpc>
                        <a:spcBef>
                          <a:spcPts val="0"/>
                        </a:spcBef>
                        <a:spcAft>
                          <a:spcPts val="0"/>
                        </a:spcAft>
                        <a:buClr>
                          <a:schemeClr val="dk2"/>
                        </a:buClr>
                        <a:buSzPts val="2400"/>
                        <a:buFont typeface="Calibri"/>
                        <a:buNone/>
                      </a:pPr>
                      <a:r>
                        <a:rPr lang="en-US" sz="2000" b="1" dirty="0">
                          <a:solidFill>
                            <a:schemeClr val="dk2"/>
                          </a:solidFill>
                          <a:latin typeface="Calibri"/>
                          <a:ea typeface="Calibri"/>
                          <a:cs typeface="Calibri"/>
                          <a:sym typeface="Calibri"/>
                        </a:rPr>
                        <a:t>Whitehouse ISD (25-26)</a:t>
                      </a:r>
                    </a:p>
                    <a:p>
                      <a:pPr marL="0" lvl="0" indent="0" algn="l" rtl="0">
                        <a:lnSpc>
                          <a:spcPct val="90000"/>
                        </a:lnSpc>
                        <a:spcBef>
                          <a:spcPts val="0"/>
                        </a:spcBef>
                        <a:spcAft>
                          <a:spcPts val="0"/>
                        </a:spcAft>
                        <a:buClr>
                          <a:schemeClr val="dk2"/>
                        </a:buClr>
                        <a:buSzPts val="2400"/>
                        <a:buFont typeface="Calibri"/>
                        <a:buNone/>
                      </a:pPr>
                      <a:r>
                        <a:rPr lang="en-US" sz="1400" b="1" dirty="0">
                          <a:solidFill>
                            <a:schemeClr val="dk2"/>
                          </a:solidFill>
                          <a:latin typeface="Calibri"/>
                          <a:ea typeface="Calibri"/>
                          <a:cs typeface="Calibri"/>
                          <a:sym typeface="Calibri"/>
                        </a:rPr>
                        <a:t>(TIA participating District)</a:t>
                      </a:r>
                      <a:endParaRPr sz="1400" b="1" dirty="0">
                        <a:solidFill>
                          <a:schemeClr val="dk2"/>
                        </a:solidFill>
                        <a:latin typeface="Calibri"/>
                        <a:ea typeface="Calibri"/>
                        <a:cs typeface="Calibri"/>
                        <a:sym typeface="Calibri"/>
                      </a:endParaRPr>
                    </a:p>
                  </a:txBody>
                  <a:tcPr marL="50000" marR="50000" marT="0" marB="0" anchor="ctr">
                    <a:lnL w="12700" cap="flat" cmpd="sng">
                      <a:solidFill>
                        <a:srgbClr val="244061"/>
                      </a:solidFill>
                      <a:prstDash val="solid"/>
                      <a:round/>
                      <a:headEnd type="none" w="sm" len="sm"/>
                      <a:tailEnd type="none" w="sm" len="sm"/>
                    </a:lnL>
                    <a:lnR w="12700" cap="flat" cmpd="sng" algn="ctr">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tc>
                  <a:txBody>
                    <a:bodyPr/>
                    <a:lstStyle/>
                    <a:p>
                      <a:pPr marL="0" marR="0" lvl="0" indent="0" algn="ctr" rtl="0">
                        <a:lnSpc>
                          <a:spcPct val="90000"/>
                        </a:lnSpc>
                        <a:spcBef>
                          <a:spcPts val="0"/>
                        </a:spcBef>
                        <a:spcAft>
                          <a:spcPts val="0"/>
                        </a:spcAft>
                        <a:buClr>
                          <a:srgbClr val="272D41"/>
                        </a:buClr>
                        <a:buSzPts val="2400"/>
                        <a:buFont typeface="Calibri"/>
                        <a:buNone/>
                      </a:pPr>
                      <a:r>
                        <a:rPr lang="en-US" sz="2000" dirty="0">
                          <a:solidFill>
                            <a:srgbClr val="272D41"/>
                          </a:solidFill>
                          <a:latin typeface="Calibri"/>
                          <a:ea typeface="Calibri"/>
                          <a:cs typeface="Calibri"/>
                          <a:sym typeface="Calibri"/>
                        </a:rPr>
                        <a:t>$52,025-$54,060</a:t>
                      </a:r>
                      <a:endParaRPr sz="2000" u="none" strike="noStrike" cap="none" dirty="0"/>
                    </a:p>
                  </a:txBody>
                  <a:tcPr marL="50000" marR="50000" marT="0" marB="0" anchor="ctr">
                    <a:lnL w="12700" cap="flat" cmpd="sng" algn="ctr">
                      <a:solidFill>
                        <a:srgbClr val="244061"/>
                      </a:solidFill>
                      <a:prstDash val="solid"/>
                      <a:round/>
                      <a:headEnd type="none" w="sm" len="sm"/>
                      <a:tailEnd type="none" w="sm" len="sm"/>
                    </a:lnL>
                    <a:lnR w="12700" cap="flat" cmpd="sng" algn="ctr">
                      <a:solidFill>
                        <a:srgbClr val="244061"/>
                      </a:solidFill>
                      <a:prstDash val="solid"/>
                      <a:round/>
                      <a:headEnd type="none" w="sm" len="sm"/>
                      <a:tailEnd type="none" w="sm" len="sm"/>
                    </a:lnR>
                    <a:lnT w="12700" cap="flat" cmpd="sng" algn="ctr">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tc>
                  <a:txBody>
                    <a:bodyPr/>
                    <a:lstStyle/>
                    <a:p>
                      <a:pPr marL="0" lvl="0" indent="0" algn="ctr" rtl="0">
                        <a:lnSpc>
                          <a:spcPct val="90000"/>
                        </a:lnSpc>
                        <a:spcBef>
                          <a:spcPts val="0"/>
                        </a:spcBef>
                        <a:spcAft>
                          <a:spcPts val="0"/>
                        </a:spcAft>
                        <a:buClr>
                          <a:srgbClr val="272D41"/>
                        </a:buClr>
                        <a:buSzPts val="2400"/>
                        <a:buFont typeface="Calibri"/>
                        <a:buNone/>
                      </a:pPr>
                      <a:r>
                        <a:rPr lang="en-US" sz="2000" dirty="0">
                          <a:solidFill>
                            <a:srgbClr val="272D41"/>
                          </a:solidFill>
                          <a:latin typeface="Calibri"/>
                          <a:ea typeface="Calibri"/>
                          <a:cs typeface="Calibri"/>
                          <a:sym typeface="Calibri"/>
                        </a:rPr>
                        <a:t>$61,250-$69,653</a:t>
                      </a:r>
                      <a:endParaRPr sz="2000" dirty="0">
                        <a:solidFill>
                          <a:srgbClr val="272D41"/>
                        </a:solidFill>
                        <a:latin typeface="Calibri"/>
                        <a:ea typeface="Calibri"/>
                        <a:cs typeface="Calibri"/>
                        <a:sym typeface="Calibri"/>
                      </a:endParaRPr>
                    </a:p>
                  </a:txBody>
                  <a:tcPr marL="50000" marR="50000" marT="0" marB="0" anchor="ctr">
                    <a:lnL w="12700" cap="flat" cmpd="sng" algn="ctr">
                      <a:solidFill>
                        <a:srgbClr val="244061"/>
                      </a:solidFill>
                      <a:prstDash val="solid"/>
                      <a:round/>
                      <a:headEnd type="none" w="sm" len="sm"/>
                      <a:tailEnd type="none" w="sm" len="sm"/>
                    </a:lnL>
                    <a:lnR w="12700" cap="flat" cmpd="sng" algn="ctr">
                      <a:solidFill>
                        <a:srgbClr val="244061"/>
                      </a:solidFill>
                      <a:prstDash val="solid"/>
                      <a:round/>
                      <a:headEnd type="none" w="sm" len="sm"/>
                      <a:tailEnd type="none" w="sm" len="sm"/>
                    </a:lnR>
                    <a:lnT w="12700" cap="flat" cmpd="sng" algn="ctr">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tc>
                  <a:txBody>
                    <a:bodyPr/>
                    <a:lstStyle/>
                    <a:p>
                      <a:pPr marL="0" lvl="0" indent="0" algn="ctr" rtl="0">
                        <a:lnSpc>
                          <a:spcPct val="90000"/>
                        </a:lnSpc>
                        <a:spcBef>
                          <a:spcPts val="0"/>
                        </a:spcBef>
                        <a:spcAft>
                          <a:spcPts val="0"/>
                        </a:spcAft>
                        <a:buClr>
                          <a:srgbClr val="272D41"/>
                        </a:buClr>
                        <a:buSzPts val="2400"/>
                        <a:buFont typeface="Calibri"/>
                        <a:buNone/>
                      </a:pPr>
                      <a:r>
                        <a:rPr lang="en-US" sz="2000" dirty="0">
                          <a:solidFill>
                            <a:srgbClr val="272D41"/>
                          </a:solidFill>
                          <a:latin typeface="Calibri"/>
                          <a:ea typeface="Calibri"/>
                          <a:cs typeface="Calibri"/>
                          <a:sym typeface="Calibri"/>
                        </a:rPr>
                        <a:t>$62,250-$78,055</a:t>
                      </a:r>
                      <a:endParaRPr sz="2000" dirty="0">
                        <a:solidFill>
                          <a:srgbClr val="272D41"/>
                        </a:solidFill>
                        <a:latin typeface="Calibri"/>
                        <a:ea typeface="Calibri"/>
                        <a:cs typeface="Calibri"/>
                        <a:sym typeface="Calibri"/>
                      </a:endParaRPr>
                    </a:p>
                  </a:txBody>
                  <a:tcPr marL="50000" marR="50000" marT="0" marB="0" anchor="ctr">
                    <a:lnL w="12700" cap="flat" cmpd="sng" algn="ctr">
                      <a:solidFill>
                        <a:srgbClr val="244061"/>
                      </a:solidFill>
                      <a:prstDash val="solid"/>
                      <a:round/>
                      <a:headEnd type="none" w="sm" len="sm"/>
                      <a:tailEnd type="none" w="sm" len="sm"/>
                    </a:lnL>
                    <a:lnR w="12700" cap="flat" cmpd="sng" algn="ctr">
                      <a:solidFill>
                        <a:srgbClr val="244061"/>
                      </a:solidFill>
                      <a:prstDash val="solid"/>
                      <a:round/>
                      <a:headEnd type="none" w="sm" len="sm"/>
                      <a:tailEnd type="none" w="sm" len="sm"/>
                    </a:lnR>
                    <a:lnT w="12700" cap="flat" cmpd="sng" algn="ctr">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extLst>
                  <a:ext uri="{0D108BD9-81ED-4DB2-BD59-A6C34878D82A}">
                    <a16:rowId xmlns:a16="http://schemas.microsoft.com/office/drawing/2014/main" val="1219824651"/>
                  </a:ext>
                </a:extLst>
              </a:tr>
              <a:tr h="763613">
                <a:tc>
                  <a:txBody>
                    <a:bodyPr/>
                    <a:lstStyle/>
                    <a:p>
                      <a:pPr marL="0" lvl="0" indent="0" algn="l" rtl="0">
                        <a:lnSpc>
                          <a:spcPct val="90000"/>
                        </a:lnSpc>
                        <a:spcBef>
                          <a:spcPts val="0"/>
                        </a:spcBef>
                        <a:spcAft>
                          <a:spcPts val="0"/>
                        </a:spcAft>
                        <a:buClr>
                          <a:schemeClr val="dk2"/>
                        </a:buClr>
                        <a:buSzPts val="2400"/>
                        <a:buFont typeface="Calibri"/>
                        <a:buNone/>
                      </a:pPr>
                      <a:r>
                        <a:rPr lang="en-US" sz="2000" b="1" dirty="0">
                          <a:solidFill>
                            <a:schemeClr val="dk2"/>
                          </a:solidFill>
                          <a:latin typeface="Calibri"/>
                          <a:ea typeface="Calibri"/>
                          <a:cs typeface="Calibri"/>
                          <a:sym typeface="Calibri"/>
                        </a:rPr>
                        <a:t>Lindale ISD (25-26)</a:t>
                      </a:r>
                    </a:p>
                    <a:p>
                      <a:pPr marL="0" lvl="0" indent="0" algn="l" rtl="0">
                        <a:lnSpc>
                          <a:spcPct val="90000"/>
                        </a:lnSpc>
                        <a:spcBef>
                          <a:spcPts val="0"/>
                        </a:spcBef>
                        <a:spcAft>
                          <a:spcPts val="0"/>
                        </a:spcAft>
                        <a:buClr>
                          <a:schemeClr val="dk2"/>
                        </a:buClr>
                        <a:buSzPts val="2400"/>
                        <a:buFont typeface="Calibri"/>
                        <a:buNone/>
                      </a:pPr>
                      <a:r>
                        <a:rPr lang="en-US" sz="1400" b="1" dirty="0">
                          <a:solidFill>
                            <a:schemeClr val="dk2"/>
                          </a:solidFill>
                          <a:latin typeface="Calibri"/>
                          <a:ea typeface="Calibri"/>
                          <a:cs typeface="Calibri"/>
                          <a:sym typeface="Calibri"/>
                        </a:rPr>
                        <a:t>(TIA participating District)</a:t>
                      </a:r>
                      <a:endParaRPr sz="1400" b="1" dirty="0">
                        <a:solidFill>
                          <a:schemeClr val="dk2"/>
                        </a:solidFill>
                        <a:latin typeface="Calibri"/>
                        <a:ea typeface="Calibri"/>
                        <a:cs typeface="Calibri"/>
                        <a:sym typeface="Calibri"/>
                      </a:endParaRPr>
                    </a:p>
                  </a:txBody>
                  <a:tcPr marL="50000" marR="50000" marT="0" marB="0" anchor="ctr">
                    <a:lnL w="12700" cap="flat" cmpd="sng">
                      <a:solidFill>
                        <a:srgbClr val="244061"/>
                      </a:solidFill>
                      <a:prstDash val="solid"/>
                      <a:round/>
                      <a:headEnd type="none" w="sm" len="sm"/>
                      <a:tailEnd type="none" w="sm" len="sm"/>
                    </a:lnL>
                    <a:lnR w="12700" cap="flat" cmpd="sng" algn="ctr">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solidFill>
                        <a:srgbClr val="244061"/>
                      </a:solidFill>
                      <a:prstDash val="solid"/>
                      <a:round/>
                      <a:headEnd type="none" w="sm" len="sm"/>
                      <a:tailEnd type="none" w="sm" len="sm"/>
                    </a:lnB>
                  </a:tcPr>
                </a:tc>
                <a:tc>
                  <a:txBody>
                    <a:bodyPr/>
                    <a:lstStyle/>
                    <a:p>
                      <a:pPr marL="0" marR="0" lvl="0" indent="0" algn="ctr" rtl="0">
                        <a:lnSpc>
                          <a:spcPct val="90000"/>
                        </a:lnSpc>
                        <a:spcBef>
                          <a:spcPts val="0"/>
                        </a:spcBef>
                        <a:spcAft>
                          <a:spcPts val="0"/>
                        </a:spcAft>
                        <a:buClr>
                          <a:srgbClr val="272D41"/>
                        </a:buClr>
                        <a:buSzPts val="2400"/>
                        <a:buFont typeface="Calibri"/>
                        <a:buNone/>
                      </a:pPr>
                      <a:r>
                        <a:rPr lang="en-US" sz="2000" dirty="0">
                          <a:solidFill>
                            <a:srgbClr val="272D41"/>
                          </a:solidFill>
                          <a:latin typeface="Calibri"/>
                          <a:ea typeface="Calibri"/>
                          <a:cs typeface="Calibri"/>
                          <a:sym typeface="Calibri"/>
                        </a:rPr>
                        <a:t>$52,825-$53,125</a:t>
                      </a:r>
                      <a:endParaRPr sz="2000" u="none" strike="noStrike" cap="none" dirty="0"/>
                    </a:p>
                  </a:txBody>
                  <a:tcPr marL="50000" marR="50000" marT="0" marB="0" anchor="ctr">
                    <a:lnL w="12700" cap="flat" cmpd="sng" algn="ctr">
                      <a:solidFill>
                        <a:srgbClr val="244061"/>
                      </a:solidFill>
                      <a:prstDash val="solid"/>
                      <a:round/>
                      <a:headEnd type="none" w="sm" len="sm"/>
                      <a:tailEnd type="none" w="sm" len="sm"/>
                    </a:lnL>
                    <a:lnR w="12700" cap="flat" cmpd="sng" algn="ctr">
                      <a:solidFill>
                        <a:srgbClr val="244061"/>
                      </a:solidFill>
                      <a:prstDash val="solid"/>
                      <a:round/>
                      <a:headEnd type="none" w="sm" len="sm"/>
                      <a:tailEnd type="none" w="sm" len="sm"/>
                    </a:lnR>
                    <a:lnT w="12700" cap="flat" cmpd="sng" algn="ctr">
                      <a:solidFill>
                        <a:srgbClr val="244061"/>
                      </a:solidFill>
                      <a:prstDash val="solid"/>
                      <a:round/>
                      <a:headEnd type="none" w="sm" len="sm"/>
                      <a:tailEnd type="none" w="sm" len="sm"/>
                    </a:lnT>
                    <a:lnB w="12700" cap="flat" cmpd="sng">
                      <a:solidFill>
                        <a:srgbClr val="244061"/>
                      </a:solidFill>
                      <a:prstDash val="solid"/>
                      <a:round/>
                      <a:headEnd type="none" w="sm" len="sm"/>
                      <a:tailEnd type="none" w="sm" len="sm"/>
                    </a:lnB>
                  </a:tcPr>
                </a:tc>
                <a:tc>
                  <a:txBody>
                    <a:bodyPr/>
                    <a:lstStyle/>
                    <a:p>
                      <a:pPr marL="0" lvl="0" indent="0" algn="ctr" rtl="0">
                        <a:lnSpc>
                          <a:spcPct val="90000"/>
                        </a:lnSpc>
                        <a:spcBef>
                          <a:spcPts val="0"/>
                        </a:spcBef>
                        <a:spcAft>
                          <a:spcPts val="0"/>
                        </a:spcAft>
                        <a:buClr>
                          <a:srgbClr val="272D41"/>
                        </a:buClr>
                        <a:buSzPts val="2400"/>
                        <a:buFont typeface="Calibri"/>
                        <a:buNone/>
                      </a:pPr>
                      <a:r>
                        <a:rPr lang="en-US" sz="2000" dirty="0">
                          <a:solidFill>
                            <a:srgbClr val="272D41"/>
                          </a:solidFill>
                          <a:latin typeface="Calibri"/>
                          <a:ea typeface="Calibri"/>
                          <a:cs typeface="Calibri"/>
                          <a:sym typeface="Calibri"/>
                        </a:rPr>
                        <a:t>$58,355-$62,675</a:t>
                      </a:r>
                      <a:endParaRPr sz="2000" dirty="0">
                        <a:solidFill>
                          <a:srgbClr val="272D41"/>
                        </a:solidFill>
                        <a:latin typeface="Calibri"/>
                        <a:ea typeface="Calibri"/>
                        <a:cs typeface="Calibri"/>
                        <a:sym typeface="Calibri"/>
                      </a:endParaRPr>
                    </a:p>
                  </a:txBody>
                  <a:tcPr marL="50000" marR="50000" marT="0" marB="0" anchor="ctr">
                    <a:lnL w="12700" cap="flat" cmpd="sng" algn="ctr">
                      <a:solidFill>
                        <a:srgbClr val="244061"/>
                      </a:solidFill>
                      <a:prstDash val="solid"/>
                      <a:round/>
                      <a:headEnd type="none" w="sm" len="sm"/>
                      <a:tailEnd type="none" w="sm" len="sm"/>
                    </a:lnL>
                    <a:lnR w="12700" cap="flat" cmpd="sng" algn="ctr">
                      <a:solidFill>
                        <a:srgbClr val="244061"/>
                      </a:solidFill>
                      <a:prstDash val="solid"/>
                      <a:round/>
                      <a:headEnd type="none" w="sm" len="sm"/>
                      <a:tailEnd type="none" w="sm" len="sm"/>
                    </a:lnR>
                    <a:lnT w="12700" cap="flat" cmpd="sng" algn="ctr">
                      <a:solidFill>
                        <a:srgbClr val="244061"/>
                      </a:solidFill>
                      <a:prstDash val="solid"/>
                      <a:round/>
                      <a:headEnd type="none" w="sm" len="sm"/>
                      <a:tailEnd type="none" w="sm" len="sm"/>
                    </a:lnT>
                    <a:lnB w="12700" cap="flat" cmpd="sng">
                      <a:solidFill>
                        <a:srgbClr val="244061"/>
                      </a:solidFill>
                      <a:prstDash val="solid"/>
                      <a:round/>
                      <a:headEnd type="none" w="sm" len="sm"/>
                      <a:tailEnd type="none" w="sm" len="sm"/>
                    </a:lnB>
                  </a:tcPr>
                </a:tc>
                <a:tc>
                  <a:txBody>
                    <a:bodyPr/>
                    <a:lstStyle/>
                    <a:p>
                      <a:pPr marL="0" lvl="0" indent="0" algn="ctr" rtl="0">
                        <a:lnSpc>
                          <a:spcPct val="90000"/>
                        </a:lnSpc>
                        <a:spcBef>
                          <a:spcPts val="0"/>
                        </a:spcBef>
                        <a:spcAft>
                          <a:spcPts val="0"/>
                        </a:spcAft>
                        <a:buClr>
                          <a:srgbClr val="272D41"/>
                        </a:buClr>
                        <a:buSzPts val="2400"/>
                        <a:buFont typeface="Calibri"/>
                        <a:buNone/>
                      </a:pPr>
                      <a:r>
                        <a:rPr lang="en-US" sz="2000" dirty="0">
                          <a:solidFill>
                            <a:srgbClr val="272D41"/>
                          </a:solidFill>
                          <a:latin typeface="Calibri"/>
                          <a:ea typeface="Calibri"/>
                          <a:cs typeface="Calibri"/>
                          <a:sym typeface="Calibri"/>
                        </a:rPr>
                        <a:t>$58,863-$67,296</a:t>
                      </a:r>
                      <a:endParaRPr sz="2000" dirty="0">
                        <a:solidFill>
                          <a:srgbClr val="272D41"/>
                        </a:solidFill>
                        <a:latin typeface="Calibri"/>
                        <a:ea typeface="Calibri"/>
                        <a:cs typeface="Calibri"/>
                        <a:sym typeface="Calibri"/>
                      </a:endParaRPr>
                    </a:p>
                  </a:txBody>
                  <a:tcPr marL="50000" marR="50000" marT="0" marB="0" anchor="ctr">
                    <a:lnL w="12700" cap="flat" cmpd="sng" algn="ctr">
                      <a:solidFill>
                        <a:srgbClr val="244061"/>
                      </a:solidFill>
                      <a:prstDash val="solid"/>
                      <a:round/>
                      <a:headEnd type="none" w="sm" len="sm"/>
                      <a:tailEnd type="none" w="sm" len="sm"/>
                    </a:lnL>
                    <a:lnR w="12700" cap="flat" cmpd="sng" algn="ctr">
                      <a:solidFill>
                        <a:srgbClr val="244061"/>
                      </a:solidFill>
                      <a:prstDash val="solid"/>
                      <a:round/>
                      <a:headEnd type="none" w="sm" len="sm"/>
                      <a:tailEnd type="none" w="sm" len="sm"/>
                    </a:lnR>
                    <a:lnT w="12700" cap="flat" cmpd="sng" algn="ctr">
                      <a:solidFill>
                        <a:srgbClr val="244061"/>
                      </a:solidFill>
                      <a:prstDash val="solid"/>
                      <a:round/>
                      <a:headEnd type="none" w="sm" len="sm"/>
                      <a:tailEnd type="none" w="sm" len="sm"/>
                    </a:lnT>
                    <a:lnB w="12700" cap="flat" cmpd="sng">
                      <a:solidFill>
                        <a:srgbClr val="244061"/>
                      </a:solidFill>
                      <a:prstDash val="solid"/>
                      <a:round/>
                      <a:headEnd type="none" w="sm" len="sm"/>
                      <a:tailEnd type="none" w="sm" len="sm"/>
                    </a:lnB>
                  </a:tcPr>
                </a:tc>
                <a:extLst>
                  <a:ext uri="{0D108BD9-81ED-4DB2-BD59-A6C34878D82A}">
                    <a16:rowId xmlns:a16="http://schemas.microsoft.com/office/drawing/2014/main" val="1279928848"/>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pic>
        <p:nvPicPr>
          <p:cNvPr id="193" name="Google Shape;193;p28" descr="https://encrypted-tbn0.gstatic.com/images?q=tbn:ANd9GcRJLlqixcXpjFYO3TX2upkutqhN_12AsD7HJPkMDmbDqdlBeUjGmw"/>
          <p:cNvPicPr preferRelativeResize="0"/>
          <p:nvPr/>
        </p:nvPicPr>
        <p:blipFill rotWithShape="1">
          <a:blip r:embed="rId3">
            <a:alphaModFix/>
          </a:blip>
          <a:srcRect/>
          <a:stretch/>
        </p:blipFill>
        <p:spPr>
          <a:xfrm>
            <a:off x="6636314" y="258950"/>
            <a:ext cx="2197521" cy="1447800"/>
          </a:xfrm>
          <a:prstGeom prst="rect">
            <a:avLst/>
          </a:prstGeom>
          <a:noFill/>
          <a:ln>
            <a:noFill/>
          </a:ln>
        </p:spPr>
      </p:pic>
      <p:sp>
        <p:nvSpPr>
          <p:cNvPr id="194" name="Google Shape;194;p28"/>
          <p:cNvSpPr txBox="1">
            <a:spLocks noGrp="1"/>
          </p:cNvSpPr>
          <p:nvPr>
            <p:ph type="title"/>
          </p:nvPr>
        </p:nvSpPr>
        <p:spPr>
          <a:xfrm>
            <a:off x="145746" y="258950"/>
            <a:ext cx="5957100"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a:solidFill>
                  <a:srgbClr val="272D41"/>
                </a:solidFill>
              </a:rPr>
              <a:t>Teacher Salaries</a:t>
            </a:r>
            <a:br>
              <a:rPr lang="en-US" sz="3959" b="1">
                <a:latin typeface="Calibri"/>
                <a:ea typeface="Calibri"/>
                <a:cs typeface="Calibri"/>
                <a:sym typeface="Calibri"/>
              </a:rPr>
            </a:br>
            <a:r>
              <a:rPr lang="en-US" sz="3240">
                <a:solidFill>
                  <a:srgbClr val="272D41"/>
                </a:solidFill>
                <a:latin typeface="Calibri"/>
                <a:ea typeface="Calibri"/>
                <a:cs typeface="Calibri"/>
                <a:sym typeface="Calibri"/>
              </a:rPr>
              <a:t>school-year</a:t>
            </a:r>
            <a:r>
              <a:rPr lang="en-US" sz="3240" b="1">
                <a:solidFill>
                  <a:srgbClr val="272D41"/>
                </a:solidFill>
                <a:latin typeface="Calibri"/>
                <a:ea typeface="Calibri"/>
                <a:cs typeface="Calibri"/>
                <a:sym typeface="Calibri"/>
              </a:rPr>
              <a:t> contracts</a:t>
            </a:r>
            <a:endParaRPr/>
          </a:p>
        </p:txBody>
      </p:sp>
      <p:graphicFrame>
        <p:nvGraphicFramePr>
          <p:cNvPr id="195" name="Google Shape;195;p28"/>
          <p:cNvGraphicFramePr/>
          <p:nvPr>
            <p:extLst>
              <p:ext uri="{D42A27DB-BD31-4B8C-83A1-F6EECF244321}">
                <p14:modId xmlns:p14="http://schemas.microsoft.com/office/powerpoint/2010/main" val="4039866475"/>
              </p:ext>
            </p:extLst>
          </p:nvPr>
        </p:nvGraphicFramePr>
        <p:xfrm>
          <a:off x="363415" y="2105213"/>
          <a:ext cx="8470400" cy="3818065"/>
        </p:xfrm>
        <a:graphic>
          <a:graphicData uri="http://schemas.openxmlformats.org/drawingml/2006/table">
            <a:tbl>
              <a:tblPr>
                <a:noFill/>
                <a:tableStyleId>{6B069FCB-8841-4C9E-A082-A30A8A04BB75}</a:tableStyleId>
              </a:tblPr>
              <a:tblGrid>
                <a:gridCol w="2618200">
                  <a:extLst>
                    <a:ext uri="{9D8B030D-6E8A-4147-A177-3AD203B41FA5}">
                      <a16:colId xmlns:a16="http://schemas.microsoft.com/office/drawing/2014/main" val="20000"/>
                    </a:ext>
                  </a:extLst>
                </a:gridCol>
                <a:gridCol w="1463050">
                  <a:extLst>
                    <a:ext uri="{9D8B030D-6E8A-4147-A177-3AD203B41FA5}">
                      <a16:colId xmlns:a16="http://schemas.microsoft.com/office/drawing/2014/main" val="20001"/>
                    </a:ext>
                  </a:extLst>
                </a:gridCol>
                <a:gridCol w="1463050">
                  <a:extLst>
                    <a:ext uri="{9D8B030D-6E8A-4147-A177-3AD203B41FA5}">
                      <a16:colId xmlns:a16="http://schemas.microsoft.com/office/drawing/2014/main" val="20002"/>
                    </a:ext>
                  </a:extLst>
                </a:gridCol>
                <a:gridCol w="1463050">
                  <a:extLst>
                    <a:ext uri="{9D8B030D-6E8A-4147-A177-3AD203B41FA5}">
                      <a16:colId xmlns:a16="http://schemas.microsoft.com/office/drawing/2014/main" val="20003"/>
                    </a:ext>
                  </a:extLst>
                </a:gridCol>
                <a:gridCol w="1463050">
                  <a:extLst>
                    <a:ext uri="{9D8B030D-6E8A-4147-A177-3AD203B41FA5}">
                      <a16:colId xmlns:a16="http://schemas.microsoft.com/office/drawing/2014/main" val="20004"/>
                    </a:ext>
                  </a:extLst>
                </a:gridCol>
              </a:tblGrid>
              <a:tr h="763613">
                <a:tc>
                  <a:txBody>
                    <a:bodyPr/>
                    <a:lstStyle/>
                    <a:p>
                      <a:pPr marL="0" marR="0" lvl="0" indent="0" algn="l" rtl="0">
                        <a:lnSpc>
                          <a:spcPct val="115000"/>
                        </a:lnSpc>
                        <a:spcBef>
                          <a:spcPts val="0"/>
                        </a:spcBef>
                        <a:spcAft>
                          <a:spcPts val="0"/>
                        </a:spcAft>
                        <a:buClr>
                          <a:schemeClr val="dk1"/>
                        </a:buClr>
                        <a:buSzPts val="2400"/>
                        <a:buFont typeface="Arial"/>
                        <a:buNone/>
                      </a:pPr>
                      <a:endParaRPr sz="20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244061"/>
                      </a:solidFill>
                      <a:prstDash val="solid"/>
                      <a:round/>
                      <a:headEnd type="none" w="sm" len="sm"/>
                      <a:tailEnd type="none" w="sm" len="sm"/>
                    </a:lnL>
                    <a:lnR w="12700" cap="flat" cmpd="sng">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272D41"/>
                        </a:buClr>
                        <a:buSzPts val="2400"/>
                        <a:buFont typeface="Calibri"/>
                        <a:buNone/>
                      </a:pPr>
                      <a:r>
                        <a:rPr lang="en-US" sz="2000" b="1" u="none" strike="noStrike" cap="none" dirty="0">
                          <a:solidFill>
                            <a:srgbClr val="272D41"/>
                          </a:solidFill>
                          <a:latin typeface="Calibri"/>
                          <a:ea typeface="Calibri"/>
                          <a:cs typeface="Calibri"/>
                          <a:sym typeface="Calibri"/>
                        </a:rPr>
                        <a:t>BA </a:t>
                      </a:r>
                      <a:r>
                        <a:rPr lang="en-US" sz="2000" b="1" u="none" strike="noStrike" cap="none" dirty="0" err="1">
                          <a:solidFill>
                            <a:srgbClr val="272D41"/>
                          </a:solidFill>
                          <a:latin typeface="Calibri"/>
                          <a:ea typeface="Calibri"/>
                          <a:cs typeface="Calibri"/>
                          <a:sym typeface="Calibri"/>
                        </a:rPr>
                        <a:t>yr</a:t>
                      </a:r>
                      <a:r>
                        <a:rPr lang="en-US" sz="2000" b="1" u="none" strike="noStrike" cap="none" dirty="0">
                          <a:solidFill>
                            <a:srgbClr val="272D41"/>
                          </a:solidFill>
                          <a:latin typeface="Calibri"/>
                          <a:ea typeface="Calibri"/>
                          <a:cs typeface="Calibri"/>
                          <a:sym typeface="Calibri"/>
                        </a:rPr>
                        <a:t> 1</a:t>
                      </a:r>
                      <a:endParaRPr sz="2000" u="none" strike="noStrike" cap="none" dirty="0">
                        <a:solidFill>
                          <a:srgbClr val="272D41"/>
                        </a:solidFill>
                        <a:latin typeface="Calibri"/>
                        <a:ea typeface="Calibri"/>
                        <a:cs typeface="Calibri"/>
                        <a:sym typeface="Calibri"/>
                      </a:endParaRPr>
                    </a:p>
                  </a:txBody>
                  <a:tcPr marL="50000" marR="50000" marT="0" marB="0" anchor="ctr">
                    <a:lnL w="12700" cap="flat" cmpd="sng">
                      <a:solidFill>
                        <a:srgbClr val="244061"/>
                      </a:solidFill>
                      <a:prstDash val="solid"/>
                      <a:round/>
                      <a:headEnd type="none" w="sm" len="sm"/>
                      <a:tailEnd type="none" w="sm" len="sm"/>
                    </a:lnL>
                    <a:lnR w="12700" cap="flat" cmpd="sng">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solidFill>
                        <a:srgbClr val="244061"/>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272D41"/>
                        </a:buClr>
                        <a:buSzPts val="2400"/>
                        <a:buFont typeface="Calibri"/>
                        <a:buNone/>
                      </a:pPr>
                      <a:r>
                        <a:rPr lang="en-US" sz="2000" b="1" u="none" strike="noStrike" cap="none">
                          <a:solidFill>
                            <a:srgbClr val="272D41"/>
                          </a:solidFill>
                          <a:latin typeface="Calibri"/>
                          <a:ea typeface="Calibri"/>
                          <a:cs typeface="Calibri"/>
                          <a:sym typeface="Calibri"/>
                        </a:rPr>
                        <a:t>BA yr 5</a:t>
                      </a:r>
                      <a:endParaRPr sz="2000" u="none" strike="noStrike" cap="none">
                        <a:solidFill>
                          <a:srgbClr val="272D41"/>
                        </a:solidFill>
                        <a:latin typeface="Calibri"/>
                        <a:ea typeface="Calibri"/>
                        <a:cs typeface="Calibri"/>
                        <a:sym typeface="Calibri"/>
                      </a:endParaRPr>
                    </a:p>
                  </a:txBody>
                  <a:tcPr marL="50000" marR="50000" marT="0" marB="0" anchor="ctr">
                    <a:lnL w="12700" cap="flat" cmpd="sng">
                      <a:solidFill>
                        <a:srgbClr val="244061"/>
                      </a:solidFill>
                      <a:prstDash val="solid"/>
                      <a:round/>
                      <a:headEnd type="none" w="sm" len="sm"/>
                      <a:tailEnd type="none" w="sm" len="sm"/>
                    </a:lnL>
                    <a:lnR w="12700" cap="flat" cmpd="sng">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solidFill>
                        <a:srgbClr val="244061"/>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272D41"/>
                        </a:buClr>
                        <a:buSzPts val="2400"/>
                        <a:buFont typeface="Calibri"/>
                        <a:buNone/>
                      </a:pPr>
                      <a:r>
                        <a:rPr lang="en-US" sz="2000" b="1" u="none" strike="noStrike" cap="none">
                          <a:solidFill>
                            <a:srgbClr val="272D41"/>
                          </a:solidFill>
                          <a:latin typeface="Calibri"/>
                          <a:ea typeface="Calibri"/>
                          <a:cs typeface="Calibri"/>
                          <a:sym typeface="Calibri"/>
                        </a:rPr>
                        <a:t>MA yr 5</a:t>
                      </a:r>
                      <a:endParaRPr sz="2000" u="none" strike="noStrike" cap="none">
                        <a:solidFill>
                          <a:srgbClr val="272D41"/>
                        </a:solidFill>
                        <a:latin typeface="Calibri"/>
                        <a:ea typeface="Calibri"/>
                        <a:cs typeface="Calibri"/>
                        <a:sym typeface="Calibri"/>
                      </a:endParaRPr>
                    </a:p>
                  </a:txBody>
                  <a:tcPr marL="50000" marR="50000" marT="0" marB="0" anchor="ctr">
                    <a:lnL w="12700" cap="flat" cmpd="sng">
                      <a:solidFill>
                        <a:srgbClr val="244061"/>
                      </a:solidFill>
                      <a:prstDash val="solid"/>
                      <a:round/>
                      <a:headEnd type="none" w="sm" len="sm"/>
                      <a:tailEnd type="none" w="sm" len="sm"/>
                    </a:lnL>
                    <a:lnR w="12700" cap="flat" cmpd="sng">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solidFill>
                        <a:srgbClr val="244061"/>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272D41"/>
                        </a:buClr>
                        <a:buSzPts val="2400"/>
                        <a:buFont typeface="Calibri"/>
                        <a:buNone/>
                      </a:pPr>
                      <a:r>
                        <a:rPr lang="en-US" sz="2000" b="1" u="none" strike="noStrike" cap="none">
                          <a:solidFill>
                            <a:srgbClr val="272D41"/>
                          </a:solidFill>
                          <a:latin typeface="Calibri"/>
                          <a:ea typeface="Calibri"/>
                          <a:cs typeface="Calibri"/>
                          <a:sym typeface="Calibri"/>
                        </a:rPr>
                        <a:t>MA yr 15</a:t>
                      </a:r>
                      <a:endParaRPr sz="2000" u="none" strike="noStrike" cap="none">
                        <a:solidFill>
                          <a:srgbClr val="272D41"/>
                        </a:solidFill>
                        <a:latin typeface="Calibri"/>
                        <a:ea typeface="Calibri"/>
                        <a:cs typeface="Calibri"/>
                        <a:sym typeface="Calibri"/>
                      </a:endParaRPr>
                    </a:p>
                  </a:txBody>
                  <a:tcPr marL="50000" marR="50000" marT="0" marB="0" anchor="ctr">
                    <a:lnL w="12700" cap="flat" cmpd="sng">
                      <a:solidFill>
                        <a:srgbClr val="244061"/>
                      </a:solidFill>
                      <a:prstDash val="solid"/>
                      <a:round/>
                      <a:headEnd type="none" w="sm" len="sm"/>
                      <a:tailEnd type="none" w="sm" len="sm"/>
                    </a:lnL>
                    <a:lnR w="12700" cap="flat" cmpd="sng">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solidFill>
                        <a:srgbClr val="244061"/>
                      </a:solidFill>
                      <a:prstDash val="solid"/>
                      <a:round/>
                      <a:headEnd type="none" w="sm" len="sm"/>
                      <a:tailEnd type="none" w="sm" len="sm"/>
                    </a:lnB>
                  </a:tcPr>
                </a:tc>
                <a:extLst>
                  <a:ext uri="{0D108BD9-81ED-4DB2-BD59-A6C34878D82A}">
                    <a16:rowId xmlns:a16="http://schemas.microsoft.com/office/drawing/2014/main" val="10000"/>
                  </a:ext>
                </a:extLst>
              </a:tr>
              <a:tr h="763613">
                <a:tc>
                  <a:txBody>
                    <a:bodyPr/>
                    <a:lstStyle/>
                    <a:p>
                      <a:pPr marL="0" lvl="0" indent="0" algn="l" rtl="0">
                        <a:lnSpc>
                          <a:spcPct val="90000"/>
                        </a:lnSpc>
                        <a:spcBef>
                          <a:spcPts val="0"/>
                        </a:spcBef>
                        <a:spcAft>
                          <a:spcPts val="0"/>
                        </a:spcAft>
                        <a:buClr>
                          <a:schemeClr val="dk2"/>
                        </a:buClr>
                        <a:buSzPts val="2400"/>
                        <a:buFont typeface="Calibri"/>
                        <a:buNone/>
                      </a:pPr>
                      <a:r>
                        <a:rPr lang="en-US" sz="2000" b="1" dirty="0">
                          <a:solidFill>
                            <a:schemeClr val="dk2"/>
                          </a:solidFill>
                          <a:latin typeface="Calibri"/>
                          <a:ea typeface="Calibri"/>
                          <a:cs typeface="Calibri"/>
                          <a:sym typeface="Calibri"/>
                        </a:rPr>
                        <a:t>Chapel Hill ISD (25-26)</a:t>
                      </a:r>
                    </a:p>
                    <a:p>
                      <a:pPr marL="0" lvl="0" indent="0" algn="l" rtl="0">
                        <a:lnSpc>
                          <a:spcPct val="90000"/>
                        </a:lnSpc>
                        <a:spcBef>
                          <a:spcPts val="0"/>
                        </a:spcBef>
                        <a:spcAft>
                          <a:spcPts val="0"/>
                        </a:spcAft>
                        <a:buClr>
                          <a:schemeClr val="dk2"/>
                        </a:buClr>
                        <a:buSzPts val="2400"/>
                        <a:buFont typeface="Calibri"/>
                        <a:buNone/>
                      </a:pPr>
                      <a:r>
                        <a:rPr lang="en-US" sz="1400" b="1" dirty="0">
                          <a:solidFill>
                            <a:schemeClr val="dk2"/>
                          </a:solidFill>
                          <a:latin typeface="Calibri"/>
                          <a:ea typeface="Calibri"/>
                          <a:cs typeface="Calibri"/>
                          <a:sym typeface="Calibri"/>
                        </a:rPr>
                        <a:t>(TIA participating District)</a:t>
                      </a:r>
                      <a:endParaRPr sz="1400" b="1" dirty="0">
                        <a:solidFill>
                          <a:schemeClr val="dk2"/>
                        </a:solidFill>
                        <a:latin typeface="Calibri"/>
                        <a:ea typeface="Calibri"/>
                        <a:cs typeface="Calibri"/>
                        <a:sym typeface="Calibri"/>
                      </a:endParaRPr>
                    </a:p>
                  </a:txBody>
                  <a:tcPr marL="50000" marR="50000" marT="0" marB="0" anchor="ctr">
                    <a:lnL w="12700" cap="flat" cmpd="sng">
                      <a:solidFill>
                        <a:srgbClr val="244061"/>
                      </a:solidFill>
                      <a:prstDash val="solid"/>
                      <a:round/>
                      <a:headEnd type="none" w="sm" len="sm"/>
                      <a:tailEnd type="none" w="sm" len="sm"/>
                    </a:lnL>
                    <a:lnR w="12700" cap="flat" cmpd="sng">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tc>
                  <a:txBody>
                    <a:bodyPr/>
                    <a:lstStyle/>
                    <a:p>
                      <a:pPr marL="0" marR="0" lvl="0" indent="0" algn="ctr" rtl="0">
                        <a:lnSpc>
                          <a:spcPct val="90000"/>
                        </a:lnSpc>
                        <a:spcBef>
                          <a:spcPts val="0"/>
                        </a:spcBef>
                        <a:spcAft>
                          <a:spcPts val="0"/>
                        </a:spcAft>
                        <a:buClr>
                          <a:srgbClr val="272D41"/>
                        </a:buClr>
                        <a:buSzPts val="2400"/>
                        <a:buFont typeface="Calibri"/>
                        <a:buNone/>
                      </a:pPr>
                      <a:r>
                        <a:rPr lang="en-US" sz="2000" dirty="0">
                          <a:solidFill>
                            <a:srgbClr val="272D41"/>
                          </a:solidFill>
                          <a:latin typeface="Calibri"/>
                          <a:ea typeface="Calibri"/>
                          <a:cs typeface="Calibri"/>
                          <a:sym typeface="Calibri"/>
                        </a:rPr>
                        <a:t>$51,000-$51,350</a:t>
                      </a:r>
                      <a:endParaRPr sz="2000" u="none" strike="noStrike" cap="none" dirty="0"/>
                    </a:p>
                  </a:txBody>
                  <a:tcPr marL="50000" marR="50000" marT="0" marB="0" anchor="ctr">
                    <a:lnL w="12700" cap="flat" cmpd="sng" algn="ctr">
                      <a:solidFill>
                        <a:srgbClr val="244061"/>
                      </a:solidFill>
                      <a:prstDash val="solid"/>
                      <a:round/>
                      <a:headEnd type="none" w="sm" len="sm"/>
                      <a:tailEnd type="none" w="sm" len="sm"/>
                    </a:lnL>
                    <a:lnR w="12700" cap="flat" cmpd="sng">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tc>
                  <a:txBody>
                    <a:bodyPr/>
                    <a:lstStyle/>
                    <a:p>
                      <a:pPr marL="0" lvl="0" indent="0" algn="ctr" rtl="0">
                        <a:lnSpc>
                          <a:spcPct val="90000"/>
                        </a:lnSpc>
                        <a:spcBef>
                          <a:spcPts val="0"/>
                        </a:spcBef>
                        <a:spcAft>
                          <a:spcPts val="0"/>
                        </a:spcAft>
                        <a:buClr>
                          <a:srgbClr val="272D41"/>
                        </a:buClr>
                        <a:buSzPts val="2400"/>
                        <a:buFont typeface="Calibri"/>
                        <a:buNone/>
                      </a:pPr>
                      <a:r>
                        <a:rPr lang="en-US" sz="2000" dirty="0">
                          <a:solidFill>
                            <a:srgbClr val="272D41"/>
                          </a:solidFill>
                          <a:latin typeface="Calibri"/>
                          <a:ea typeface="Calibri"/>
                          <a:cs typeface="Calibri"/>
                          <a:sym typeface="Calibri"/>
                        </a:rPr>
                        <a:t>$59,970-$67,593</a:t>
                      </a:r>
                      <a:endParaRPr sz="2000" dirty="0">
                        <a:solidFill>
                          <a:srgbClr val="272D41"/>
                        </a:solidFill>
                        <a:latin typeface="Calibri"/>
                        <a:ea typeface="Calibri"/>
                        <a:cs typeface="Calibri"/>
                        <a:sym typeface="Calibri"/>
                      </a:endParaRPr>
                    </a:p>
                  </a:txBody>
                  <a:tcPr marL="50000" marR="50000" marT="0" marB="0" anchor="ctr">
                    <a:lnL w="12700" cap="flat" cmpd="sng">
                      <a:solidFill>
                        <a:srgbClr val="244061"/>
                      </a:solidFill>
                      <a:prstDash val="solid"/>
                      <a:round/>
                      <a:headEnd type="none" w="sm" len="sm"/>
                      <a:tailEnd type="none" w="sm" len="sm"/>
                    </a:lnL>
                    <a:lnR w="12700" cap="flat" cmpd="sng">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tc>
                  <a:txBody>
                    <a:bodyPr/>
                    <a:lstStyle/>
                    <a:p>
                      <a:pPr marL="0" lvl="0" indent="0" algn="ctr" rtl="0">
                        <a:lnSpc>
                          <a:spcPct val="90000"/>
                        </a:lnSpc>
                        <a:spcBef>
                          <a:spcPts val="0"/>
                        </a:spcBef>
                        <a:spcAft>
                          <a:spcPts val="0"/>
                        </a:spcAft>
                        <a:buClr>
                          <a:srgbClr val="272D41"/>
                        </a:buClr>
                        <a:buSzPts val="2400"/>
                        <a:buFont typeface="Calibri"/>
                        <a:buNone/>
                      </a:pPr>
                      <a:r>
                        <a:rPr lang="en-US" sz="2000" dirty="0">
                          <a:solidFill>
                            <a:srgbClr val="272D41"/>
                          </a:solidFill>
                          <a:latin typeface="Calibri"/>
                          <a:ea typeface="Calibri"/>
                          <a:cs typeface="Calibri"/>
                          <a:sym typeface="Calibri"/>
                        </a:rPr>
                        <a:t>$61,170-$76,647</a:t>
                      </a:r>
                      <a:endParaRPr sz="2000" dirty="0">
                        <a:solidFill>
                          <a:srgbClr val="272D41"/>
                        </a:solidFill>
                        <a:latin typeface="Calibri"/>
                        <a:ea typeface="Calibri"/>
                        <a:cs typeface="Calibri"/>
                        <a:sym typeface="Calibri"/>
                      </a:endParaRPr>
                    </a:p>
                  </a:txBody>
                  <a:tcPr marL="50000" marR="50000" marT="0" marB="0" anchor="ctr">
                    <a:lnL w="12700" cap="flat" cmpd="sng">
                      <a:solidFill>
                        <a:srgbClr val="244061"/>
                      </a:solidFill>
                      <a:prstDash val="solid"/>
                      <a:round/>
                      <a:headEnd type="none" w="sm" len="sm"/>
                      <a:tailEnd type="none" w="sm" len="sm"/>
                    </a:lnL>
                    <a:lnR w="12700" cap="flat" cmpd="sng">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tc>
                  <a:txBody>
                    <a:bodyPr/>
                    <a:lstStyle/>
                    <a:p>
                      <a:pPr marL="0" lvl="0" indent="0" algn="ctr" rtl="0">
                        <a:lnSpc>
                          <a:spcPct val="90000"/>
                        </a:lnSpc>
                        <a:spcBef>
                          <a:spcPts val="0"/>
                        </a:spcBef>
                        <a:spcAft>
                          <a:spcPts val="0"/>
                        </a:spcAft>
                        <a:buClr>
                          <a:srgbClr val="272D41"/>
                        </a:buClr>
                        <a:buSzPts val="2400"/>
                        <a:buFont typeface="Calibri"/>
                        <a:buNone/>
                      </a:pPr>
                      <a:r>
                        <a:rPr lang="en-US" sz="2000" dirty="0">
                          <a:solidFill>
                            <a:srgbClr val="272D41"/>
                          </a:solidFill>
                          <a:latin typeface="Calibri"/>
                          <a:ea typeface="Calibri"/>
                          <a:cs typeface="Calibri"/>
                          <a:sym typeface="Calibri"/>
                        </a:rPr>
                        <a:t>$65,570-$93,831</a:t>
                      </a:r>
                      <a:endParaRPr sz="2000" dirty="0">
                        <a:solidFill>
                          <a:srgbClr val="272D41"/>
                        </a:solidFill>
                        <a:latin typeface="Calibri"/>
                        <a:ea typeface="Calibri"/>
                        <a:cs typeface="Calibri"/>
                        <a:sym typeface="Calibri"/>
                      </a:endParaRPr>
                    </a:p>
                  </a:txBody>
                  <a:tcPr marL="50000" marR="50000" marT="0" marB="0" anchor="ctr">
                    <a:lnL w="12700" cap="flat" cmpd="sng">
                      <a:solidFill>
                        <a:srgbClr val="244061"/>
                      </a:solidFill>
                      <a:prstDash val="solid"/>
                      <a:round/>
                      <a:headEnd type="none" w="sm" len="sm"/>
                      <a:tailEnd type="none" w="sm" len="sm"/>
                    </a:lnL>
                    <a:lnR w="12700" cap="flat" cmpd="sng">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extLst>
                  <a:ext uri="{0D108BD9-81ED-4DB2-BD59-A6C34878D82A}">
                    <a16:rowId xmlns:a16="http://schemas.microsoft.com/office/drawing/2014/main" val="10001"/>
                  </a:ext>
                </a:extLst>
              </a:tr>
              <a:tr h="763613">
                <a:tc>
                  <a:txBody>
                    <a:bodyPr/>
                    <a:lstStyle/>
                    <a:p>
                      <a:pPr marL="0" lvl="0" indent="0" algn="l" rtl="0">
                        <a:lnSpc>
                          <a:spcPct val="90000"/>
                        </a:lnSpc>
                        <a:spcBef>
                          <a:spcPts val="0"/>
                        </a:spcBef>
                        <a:spcAft>
                          <a:spcPts val="0"/>
                        </a:spcAft>
                        <a:buClr>
                          <a:schemeClr val="dk2"/>
                        </a:buClr>
                        <a:buSzPts val="2400"/>
                        <a:buFont typeface="Calibri"/>
                        <a:buNone/>
                      </a:pPr>
                      <a:r>
                        <a:rPr lang="en-US" sz="2000" b="1" dirty="0">
                          <a:solidFill>
                            <a:schemeClr val="dk2"/>
                          </a:solidFill>
                          <a:latin typeface="Calibri"/>
                          <a:ea typeface="Calibri"/>
                          <a:cs typeface="Calibri"/>
                          <a:sym typeface="Calibri"/>
                        </a:rPr>
                        <a:t>Tyler ISD (25-26)</a:t>
                      </a:r>
                    </a:p>
                    <a:p>
                      <a:pPr marL="0" lvl="0" indent="0" algn="l" rtl="0">
                        <a:lnSpc>
                          <a:spcPct val="90000"/>
                        </a:lnSpc>
                        <a:spcBef>
                          <a:spcPts val="0"/>
                        </a:spcBef>
                        <a:spcAft>
                          <a:spcPts val="0"/>
                        </a:spcAft>
                        <a:buClr>
                          <a:schemeClr val="dk2"/>
                        </a:buClr>
                        <a:buSzPts val="2400"/>
                        <a:buFont typeface="Calibri"/>
                        <a:buNone/>
                      </a:pPr>
                      <a:r>
                        <a:rPr lang="en-US" sz="1400" b="1" dirty="0">
                          <a:solidFill>
                            <a:schemeClr val="dk2"/>
                          </a:solidFill>
                          <a:latin typeface="Calibri"/>
                          <a:ea typeface="Calibri"/>
                          <a:cs typeface="Calibri"/>
                          <a:sym typeface="Calibri"/>
                        </a:rPr>
                        <a:t>(+3K for math/science teachers) (TIA participating District)</a:t>
                      </a:r>
                      <a:endParaRPr sz="1400" b="1" dirty="0">
                        <a:solidFill>
                          <a:schemeClr val="dk2"/>
                        </a:solidFill>
                        <a:latin typeface="Calibri"/>
                        <a:ea typeface="Calibri"/>
                        <a:cs typeface="Calibri"/>
                        <a:sym typeface="Calibri"/>
                      </a:endParaRPr>
                    </a:p>
                  </a:txBody>
                  <a:tcPr marL="50000" marR="50000" marT="0" marB="0" anchor="ctr">
                    <a:lnL w="12700" cap="flat" cmpd="sng">
                      <a:solidFill>
                        <a:srgbClr val="244061"/>
                      </a:solidFill>
                      <a:prstDash val="solid"/>
                      <a:round/>
                      <a:headEnd type="none" w="sm" len="sm"/>
                      <a:tailEnd type="none" w="sm" len="sm"/>
                    </a:lnL>
                    <a:lnR w="12700" cap="flat" cmpd="sng" algn="ctr">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tc>
                  <a:txBody>
                    <a:bodyPr/>
                    <a:lstStyle/>
                    <a:p>
                      <a:pPr marL="0" marR="0" lvl="0" indent="0" algn="ctr" rtl="0">
                        <a:lnSpc>
                          <a:spcPct val="90000"/>
                        </a:lnSpc>
                        <a:spcBef>
                          <a:spcPts val="0"/>
                        </a:spcBef>
                        <a:spcAft>
                          <a:spcPts val="0"/>
                        </a:spcAft>
                        <a:buClr>
                          <a:srgbClr val="272D41"/>
                        </a:buClr>
                        <a:buSzPts val="2400"/>
                        <a:buFont typeface="Calibri"/>
                        <a:buNone/>
                      </a:pPr>
                      <a:r>
                        <a:rPr lang="en-US" sz="2000" dirty="0">
                          <a:solidFill>
                            <a:srgbClr val="272D41"/>
                          </a:solidFill>
                          <a:latin typeface="Calibri"/>
                          <a:ea typeface="Calibri"/>
                          <a:cs typeface="Calibri"/>
                          <a:sym typeface="Calibri"/>
                        </a:rPr>
                        <a:t>$55,000-$56,000</a:t>
                      </a:r>
                      <a:endParaRPr sz="2000" u="none" strike="noStrike" cap="none" dirty="0"/>
                    </a:p>
                  </a:txBody>
                  <a:tcPr marL="50000" marR="50000" marT="0" marB="0" anchor="ctr">
                    <a:lnL w="12700" cap="flat" cmpd="sng" algn="ctr">
                      <a:solidFill>
                        <a:srgbClr val="244061"/>
                      </a:solidFill>
                      <a:prstDash val="solid"/>
                      <a:round/>
                      <a:headEnd type="none" w="sm" len="sm"/>
                      <a:tailEnd type="none" w="sm" len="sm"/>
                    </a:lnL>
                    <a:lnR w="12700" cap="flat" cmpd="sng" algn="ctr">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tc>
                  <a:txBody>
                    <a:bodyPr/>
                    <a:lstStyle/>
                    <a:p>
                      <a:pPr marL="0" lvl="0" indent="0" algn="ctr" rtl="0">
                        <a:lnSpc>
                          <a:spcPct val="90000"/>
                        </a:lnSpc>
                        <a:spcBef>
                          <a:spcPts val="0"/>
                        </a:spcBef>
                        <a:spcAft>
                          <a:spcPts val="0"/>
                        </a:spcAft>
                        <a:buClr>
                          <a:srgbClr val="272D41"/>
                        </a:buClr>
                        <a:buSzPts val="2400"/>
                        <a:buFont typeface="Calibri"/>
                        <a:buNone/>
                      </a:pPr>
                      <a:r>
                        <a:rPr lang="en-US" sz="2000" dirty="0">
                          <a:solidFill>
                            <a:srgbClr val="272D41"/>
                          </a:solidFill>
                          <a:latin typeface="Calibri"/>
                          <a:ea typeface="Calibri"/>
                          <a:cs typeface="Calibri"/>
                          <a:sym typeface="Calibri"/>
                        </a:rPr>
                        <a:t>$63,000-$73,959</a:t>
                      </a:r>
                      <a:endParaRPr sz="2000" dirty="0">
                        <a:solidFill>
                          <a:srgbClr val="272D41"/>
                        </a:solidFill>
                        <a:latin typeface="Calibri"/>
                        <a:ea typeface="Calibri"/>
                        <a:cs typeface="Calibri"/>
                        <a:sym typeface="Calibri"/>
                      </a:endParaRPr>
                    </a:p>
                  </a:txBody>
                  <a:tcPr marL="50000" marR="50000" marT="0" marB="0" anchor="ctr">
                    <a:lnL w="12700" cap="flat" cmpd="sng" algn="ctr">
                      <a:solidFill>
                        <a:srgbClr val="244061"/>
                      </a:solidFill>
                      <a:prstDash val="solid"/>
                      <a:round/>
                      <a:headEnd type="none" w="sm" len="sm"/>
                      <a:tailEnd type="none" w="sm" len="sm"/>
                    </a:lnL>
                    <a:lnR w="12700" cap="flat" cmpd="sng" algn="ctr">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tc>
                  <a:txBody>
                    <a:bodyPr/>
                    <a:lstStyle/>
                    <a:p>
                      <a:pPr marL="0" lvl="0" indent="0" algn="ctr" rtl="0">
                        <a:lnSpc>
                          <a:spcPct val="90000"/>
                        </a:lnSpc>
                        <a:spcBef>
                          <a:spcPts val="0"/>
                        </a:spcBef>
                        <a:spcAft>
                          <a:spcPts val="0"/>
                        </a:spcAft>
                        <a:buClr>
                          <a:srgbClr val="272D41"/>
                        </a:buClr>
                        <a:buSzPts val="2400"/>
                        <a:buFont typeface="Calibri"/>
                        <a:buNone/>
                      </a:pPr>
                      <a:r>
                        <a:rPr lang="en-US" sz="2000" dirty="0">
                          <a:solidFill>
                            <a:srgbClr val="272D41"/>
                          </a:solidFill>
                          <a:latin typeface="Calibri"/>
                          <a:ea typeface="Calibri"/>
                          <a:cs typeface="Calibri"/>
                          <a:sym typeface="Calibri"/>
                        </a:rPr>
                        <a:t>$63,000-$83,264</a:t>
                      </a:r>
                      <a:endParaRPr sz="2000" dirty="0">
                        <a:solidFill>
                          <a:srgbClr val="272D41"/>
                        </a:solidFill>
                        <a:latin typeface="Calibri"/>
                        <a:ea typeface="Calibri"/>
                        <a:cs typeface="Calibri"/>
                        <a:sym typeface="Calibri"/>
                      </a:endParaRPr>
                    </a:p>
                  </a:txBody>
                  <a:tcPr marL="50000" marR="50000" marT="0" marB="0" anchor="ctr">
                    <a:lnL w="12700" cap="flat" cmpd="sng" algn="ctr">
                      <a:solidFill>
                        <a:srgbClr val="244061"/>
                      </a:solidFill>
                      <a:prstDash val="solid"/>
                      <a:round/>
                      <a:headEnd type="none" w="sm" len="sm"/>
                      <a:tailEnd type="none" w="sm" len="sm"/>
                    </a:lnL>
                    <a:lnR w="12700" cap="flat" cmpd="sng" algn="ctr">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tc>
                  <a:txBody>
                    <a:bodyPr/>
                    <a:lstStyle/>
                    <a:p>
                      <a:pPr marL="0" lvl="0" indent="0" algn="ctr" rtl="0">
                        <a:lnSpc>
                          <a:spcPct val="90000"/>
                        </a:lnSpc>
                        <a:spcBef>
                          <a:spcPts val="0"/>
                        </a:spcBef>
                        <a:spcAft>
                          <a:spcPts val="0"/>
                        </a:spcAft>
                        <a:buClr>
                          <a:srgbClr val="272D41"/>
                        </a:buClr>
                        <a:buSzPts val="2400"/>
                        <a:buFont typeface="Calibri"/>
                        <a:buNone/>
                      </a:pPr>
                      <a:r>
                        <a:rPr lang="en-US" sz="2000" dirty="0">
                          <a:solidFill>
                            <a:srgbClr val="272D41"/>
                          </a:solidFill>
                          <a:latin typeface="Calibri"/>
                          <a:ea typeface="Calibri"/>
                          <a:cs typeface="Calibri"/>
                          <a:sym typeface="Calibri"/>
                        </a:rPr>
                        <a:t>$70,500-$90,764</a:t>
                      </a:r>
                      <a:endParaRPr sz="2000" dirty="0">
                        <a:solidFill>
                          <a:srgbClr val="272D41"/>
                        </a:solidFill>
                        <a:latin typeface="Calibri"/>
                        <a:ea typeface="Calibri"/>
                        <a:cs typeface="Calibri"/>
                        <a:sym typeface="Calibri"/>
                      </a:endParaRPr>
                    </a:p>
                  </a:txBody>
                  <a:tcPr marL="50000" marR="50000" marT="0" marB="0" anchor="ctr">
                    <a:lnL w="12700" cap="flat" cmpd="sng" algn="ctr">
                      <a:solidFill>
                        <a:srgbClr val="244061"/>
                      </a:solidFill>
                      <a:prstDash val="solid"/>
                      <a:round/>
                      <a:headEnd type="none" w="sm" len="sm"/>
                      <a:tailEnd type="none" w="sm" len="sm"/>
                    </a:lnL>
                    <a:lnR w="12700" cap="flat" cmpd="sng">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extLst>
                  <a:ext uri="{0D108BD9-81ED-4DB2-BD59-A6C34878D82A}">
                    <a16:rowId xmlns:a16="http://schemas.microsoft.com/office/drawing/2014/main" val="2286320504"/>
                  </a:ext>
                </a:extLst>
              </a:tr>
              <a:tr h="763613">
                <a:tc>
                  <a:txBody>
                    <a:bodyPr/>
                    <a:lstStyle/>
                    <a:p>
                      <a:pPr marL="0" lvl="0" indent="0" algn="l" rtl="0">
                        <a:lnSpc>
                          <a:spcPct val="90000"/>
                        </a:lnSpc>
                        <a:spcBef>
                          <a:spcPts val="0"/>
                        </a:spcBef>
                        <a:spcAft>
                          <a:spcPts val="0"/>
                        </a:spcAft>
                        <a:buClr>
                          <a:schemeClr val="dk2"/>
                        </a:buClr>
                        <a:buSzPts val="2400"/>
                        <a:buFont typeface="Calibri"/>
                        <a:buNone/>
                      </a:pPr>
                      <a:r>
                        <a:rPr lang="en-US" sz="2000" b="1" dirty="0">
                          <a:solidFill>
                            <a:schemeClr val="dk2"/>
                          </a:solidFill>
                          <a:latin typeface="Calibri"/>
                          <a:ea typeface="Calibri"/>
                          <a:cs typeface="Calibri"/>
                          <a:sym typeface="Calibri"/>
                        </a:rPr>
                        <a:t>Whitehouse ISD (25-26)</a:t>
                      </a:r>
                    </a:p>
                    <a:p>
                      <a:pPr marL="0" lvl="0" indent="0" algn="l" rtl="0">
                        <a:lnSpc>
                          <a:spcPct val="90000"/>
                        </a:lnSpc>
                        <a:spcBef>
                          <a:spcPts val="0"/>
                        </a:spcBef>
                        <a:spcAft>
                          <a:spcPts val="0"/>
                        </a:spcAft>
                        <a:buClr>
                          <a:schemeClr val="dk2"/>
                        </a:buClr>
                        <a:buSzPts val="2400"/>
                        <a:buFont typeface="Calibri"/>
                        <a:buNone/>
                      </a:pPr>
                      <a:r>
                        <a:rPr lang="en-US" sz="1400" b="1" dirty="0">
                          <a:solidFill>
                            <a:schemeClr val="dk2"/>
                          </a:solidFill>
                          <a:latin typeface="Calibri"/>
                          <a:ea typeface="Calibri"/>
                          <a:cs typeface="Calibri"/>
                          <a:sym typeface="Calibri"/>
                        </a:rPr>
                        <a:t>(TIA participating District)</a:t>
                      </a:r>
                      <a:endParaRPr sz="1400" b="1" dirty="0">
                        <a:solidFill>
                          <a:schemeClr val="dk2"/>
                        </a:solidFill>
                        <a:latin typeface="Calibri"/>
                        <a:ea typeface="Calibri"/>
                        <a:cs typeface="Calibri"/>
                        <a:sym typeface="Calibri"/>
                      </a:endParaRPr>
                    </a:p>
                  </a:txBody>
                  <a:tcPr marL="50000" marR="50000" marT="0" marB="0" anchor="ctr">
                    <a:lnL w="12700" cap="flat" cmpd="sng">
                      <a:solidFill>
                        <a:srgbClr val="244061"/>
                      </a:solidFill>
                      <a:prstDash val="solid"/>
                      <a:round/>
                      <a:headEnd type="none" w="sm" len="sm"/>
                      <a:tailEnd type="none" w="sm" len="sm"/>
                    </a:lnL>
                    <a:lnR w="12700" cap="flat" cmpd="sng" algn="ctr">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tc>
                  <a:txBody>
                    <a:bodyPr/>
                    <a:lstStyle/>
                    <a:p>
                      <a:pPr marL="0" marR="0" lvl="0" indent="0" algn="ctr" rtl="0">
                        <a:lnSpc>
                          <a:spcPct val="90000"/>
                        </a:lnSpc>
                        <a:spcBef>
                          <a:spcPts val="0"/>
                        </a:spcBef>
                        <a:spcAft>
                          <a:spcPts val="0"/>
                        </a:spcAft>
                        <a:buClr>
                          <a:srgbClr val="272D41"/>
                        </a:buClr>
                        <a:buSzPts val="2400"/>
                        <a:buFont typeface="Calibri"/>
                        <a:buNone/>
                      </a:pPr>
                      <a:r>
                        <a:rPr lang="en-US" sz="2000" dirty="0">
                          <a:solidFill>
                            <a:srgbClr val="272D41"/>
                          </a:solidFill>
                          <a:latin typeface="Calibri"/>
                          <a:ea typeface="Calibri"/>
                          <a:cs typeface="Calibri"/>
                          <a:sym typeface="Calibri"/>
                        </a:rPr>
                        <a:t>$52,025-$54,060</a:t>
                      </a:r>
                      <a:endParaRPr sz="2000" u="none" strike="noStrike" cap="none" dirty="0"/>
                    </a:p>
                  </a:txBody>
                  <a:tcPr marL="50000" marR="50000" marT="0" marB="0" anchor="ctr">
                    <a:lnL w="12700" cap="flat" cmpd="sng" algn="ctr">
                      <a:solidFill>
                        <a:srgbClr val="244061"/>
                      </a:solidFill>
                      <a:prstDash val="solid"/>
                      <a:round/>
                      <a:headEnd type="none" w="sm" len="sm"/>
                      <a:tailEnd type="none" w="sm" len="sm"/>
                    </a:lnL>
                    <a:lnR w="12700" cap="flat" cmpd="sng" algn="ctr">
                      <a:solidFill>
                        <a:srgbClr val="244061"/>
                      </a:solidFill>
                      <a:prstDash val="solid"/>
                      <a:round/>
                      <a:headEnd type="none" w="sm" len="sm"/>
                      <a:tailEnd type="none" w="sm" len="sm"/>
                    </a:lnR>
                    <a:lnT w="12700" cap="flat" cmpd="sng" algn="ctr">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tc>
                  <a:txBody>
                    <a:bodyPr/>
                    <a:lstStyle/>
                    <a:p>
                      <a:pPr marL="0" lvl="0" indent="0" algn="ctr" rtl="0">
                        <a:lnSpc>
                          <a:spcPct val="90000"/>
                        </a:lnSpc>
                        <a:spcBef>
                          <a:spcPts val="0"/>
                        </a:spcBef>
                        <a:spcAft>
                          <a:spcPts val="0"/>
                        </a:spcAft>
                        <a:buClr>
                          <a:srgbClr val="272D41"/>
                        </a:buClr>
                        <a:buSzPts val="2400"/>
                        <a:buFont typeface="Calibri"/>
                        <a:buNone/>
                      </a:pPr>
                      <a:r>
                        <a:rPr lang="en-US" sz="2000" dirty="0">
                          <a:solidFill>
                            <a:srgbClr val="272D41"/>
                          </a:solidFill>
                          <a:latin typeface="Calibri"/>
                          <a:ea typeface="Calibri"/>
                          <a:cs typeface="Calibri"/>
                          <a:sym typeface="Calibri"/>
                        </a:rPr>
                        <a:t>$61,250-$69,653</a:t>
                      </a:r>
                      <a:endParaRPr sz="2000" dirty="0">
                        <a:solidFill>
                          <a:srgbClr val="272D41"/>
                        </a:solidFill>
                        <a:latin typeface="Calibri"/>
                        <a:ea typeface="Calibri"/>
                        <a:cs typeface="Calibri"/>
                        <a:sym typeface="Calibri"/>
                      </a:endParaRPr>
                    </a:p>
                  </a:txBody>
                  <a:tcPr marL="50000" marR="50000" marT="0" marB="0" anchor="ctr">
                    <a:lnL w="12700" cap="flat" cmpd="sng" algn="ctr">
                      <a:solidFill>
                        <a:srgbClr val="244061"/>
                      </a:solidFill>
                      <a:prstDash val="solid"/>
                      <a:round/>
                      <a:headEnd type="none" w="sm" len="sm"/>
                      <a:tailEnd type="none" w="sm" len="sm"/>
                    </a:lnL>
                    <a:lnR w="12700" cap="flat" cmpd="sng" algn="ctr">
                      <a:solidFill>
                        <a:srgbClr val="244061"/>
                      </a:solidFill>
                      <a:prstDash val="solid"/>
                      <a:round/>
                      <a:headEnd type="none" w="sm" len="sm"/>
                      <a:tailEnd type="none" w="sm" len="sm"/>
                    </a:lnR>
                    <a:lnT w="12700" cap="flat" cmpd="sng" algn="ctr">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tc>
                  <a:txBody>
                    <a:bodyPr/>
                    <a:lstStyle/>
                    <a:p>
                      <a:pPr marL="0" lvl="0" indent="0" algn="ctr" rtl="0">
                        <a:lnSpc>
                          <a:spcPct val="90000"/>
                        </a:lnSpc>
                        <a:spcBef>
                          <a:spcPts val="0"/>
                        </a:spcBef>
                        <a:spcAft>
                          <a:spcPts val="0"/>
                        </a:spcAft>
                        <a:buClr>
                          <a:srgbClr val="272D41"/>
                        </a:buClr>
                        <a:buSzPts val="2400"/>
                        <a:buFont typeface="Calibri"/>
                        <a:buNone/>
                      </a:pPr>
                      <a:r>
                        <a:rPr lang="en-US" sz="2000" dirty="0">
                          <a:solidFill>
                            <a:srgbClr val="272D41"/>
                          </a:solidFill>
                          <a:latin typeface="Calibri"/>
                          <a:ea typeface="Calibri"/>
                          <a:cs typeface="Calibri"/>
                          <a:sym typeface="Calibri"/>
                        </a:rPr>
                        <a:t>$62,250-$78,055</a:t>
                      </a:r>
                      <a:endParaRPr sz="2000" dirty="0">
                        <a:solidFill>
                          <a:srgbClr val="272D41"/>
                        </a:solidFill>
                        <a:latin typeface="Calibri"/>
                        <a:ea typeface="Calibri"/>
                        <a:cs typeface="Calibri"/>
                        <a:sym typeface="Calibri"/>
                      </a:endParaRPr>
                    </a:p>
                  </a:txBody>
                  <a:tcPr marL="50000" marR="50000" marT="0" marB="0" anchor="ctr">
                    <a:lnL w="12700" cap="flat" cmpd="sng" algn="ctr">
                      <a:solidFill>
                        <a:srgbClr val="244061"/>
                      </a:solidFill>
                      <a:prstDash val="solid"/>
                      <a:round/>
                      <a:headEnd type="none" w="sm" len="sm"/>
                      <a:tailEnd type="none" w="sm" len="sm"/>
                    </a:lnL>
                    <a:lnR w="12700" cap="flat" cmpd="sng" algn="ctr">
                      <a:solidFill>
                        <a:srgbClr val="244061"/>
                      </a:solidFill>
                      <a:prstDash val="solid"/>
                      <a:round/>
                      <a:headEnd type="none" w="sm" len="sm"/>
                      <a:tailEnd type="none" w="sm" len="sm"/>
                    </a:lnR>
                    <a:lnT w="12700" cap="flat" cmpd="sng" algn="ctr">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tc>
                  <a:txBody>
                    <a:bodyPr/>
                    <a:lstStyle/>
                    <a:p>
                      <a:pPr marL="0" lvl="0" indent="0" algn="ctr" rtl="0">
                        <a:lnSpc>
                          <a:spcPct val="90000"/>
                        </a:lnSpc>
                        <a:spcBef>
                          <a:spcPts val="0"/>
                        </a:spcBef>
                        <a:spcAft>
                          <a:spcPts val="0"/>
                        </a:spcAft>
                        <a:buClr>
                          <a:srgbClr val="272D41"/>
                        </a:buClr>
                        <a:buSzPts val="2400"/>
                        <a:buFont typeface="Calibri"/>
                        <a:buNone/>
                      </a:pPr>
                      <a:r>
                        <a:rPr lang="en-US" sz="2000" dirty="0">
                          <a:solidFill>
                            <a:srgbClr val="272D41"/>
                          </a:solidFill>
                          <a:latin typeface="Calibri"/>
                          <a:ea typeface="Calibri"/>
                          <a:cs typeface="Calibri"/>
                          <a:sym typeface="Calibri"/>
                        </a:rPr>
                        <a:t>$66,100-$82,405</a:t>
                      </a:r>
                      <a:endParaRPr sz="2000" dirty="0">
                        <a:solidFill>
                          <a:srgbClr val="272D41"/>
                        </a:solidFill>
                        <a:latin typeface="Calibri"/>
                        <a:ea typeface="Calibri"/>
                        <a:cs typeface="Calibri"/>
                        <a:sym typeface="Calibri"/>
                      </a:endParaRPr>
                    </a:p>
                  </a:txBody>
                  <a:tcPr marL="50000" marR="50000" marT="0" marB="0" anchor="ctr">
                    <a:lnL w="12700" cap="flat" cmpd="sng" algn="ctr">
                      <a:solidFill>
                        <a:srgbClr val="244061"/>
                      </a:solidFill>
                      <a:prstDash val="solid"/>
                      <a:round/>
                      <a:headEnd type="none" w="sm" len="sm"/>
                      <a:tailEnd type="none" w="sm" len="sm"/>
                    </a:lnL>
                    <a:lnR w="12700" cap="flat" cmpd="sng">
                      <a:solidFill>
                        <a:srgbClr val="244061"/>
                      </a:solidFill>
                      <a:prstDash val="solid"/>
                      <a:round/>
                      <a:headEnd type="none" w="sm" len="sm"/>
                      <a:tailEnd type="none" w="sm" len="sm"/>
                    </a:lnR>
                    <a:lnT w="12700" cap="flat" cmpd="sng" algn="ctr">
                      <a:solidFill>
                        <a:srgbClr val="244061"/>
                      </a:solidFill>
                      <a:prstDash val="solid"/>
                      <a:round/>
                      <a:headEnd type="none" w="sm" len="sm"/>
                      <a:tailEnd type="none" w="sm" len="sm"/>
                    </a:lnT>
                    <a:lnB w="12700" cap="flat" cmpd="sng" algn="ctr">
                      <a:solidFill>
                        <a:srgbClr val="244061"/>
                      </a:solidFill>
                      <a:prstDash val="solid"/>
                      <a:round/>
                      <a:headEnd type="none" w="sm" len="sm"/>
                      <a:tailEnd type="none" w="sm" len="sm"/>
                    </a:lnB>
                  </a:tcPr>
                </a:tc>
                <a:extLst>
                  <a:ext uri="{0D108BD9-81ED-4DB2-BD59-A6C34878D82A}">
                    <a16:rowId xmlns:a16="http://schemas.microsoft.com/office/drawing/2014/main" val="1219824651"/>
                  </a:ext>
                </a:extLst>
              </a:tr>
              <a:tr h="763613">
                <a:tc>
                  <a:txBody>
                    <a:bodyPr/>
                    <a:lstStyle/>
                    <a:p>
                      <a:pPr marL="0" lvl="0" indent="0" algn="l" rtl="0">
                        <a:lnSpc>
                          <a:spcPct val="90000"/>
                        </a:lnSpc>
                        <a:spcBef>
                          <a:spcPts val="0"/>
                        </a:spcBef>
                        <a:spcAft>
                          <a:spcPts val="0"/>
                        </a:spcAft>
                        <a:buClr>
                          <a:schemeClr val="dk2"/>
                        </a:buClr>
                        <a:buSzPts val="2400"/>
                        <a:buFont typeface="Calibri"/>
                        <a:buNone/>
                      </a:pPr>
                      <a:r>
                        <a:rPr lang="en-US" sz="2000" b="1" dirty="0">
                          <a:solidFill>
                            <a:schemeClr val="dk2"/>
                          </a:solidFill>
                          <a:latin typeface="Calibri"/>
                          <a:ea typeface="Calibri"/>
                          <a:cs typeface="Calibri"/>
                          <a:sym typeface="Calibri"/>
                        </a:rPr>
                        <a:t>Lindale ISD (25-26)</a:t>
                      </a:r>
                    </a:p>
                    <a:p>
                      <a:pPr marL="0" lvl="0" indent="0" algn="l" rtl="0">
                        <a:lnSpc>
                          <a:spcPct val="90000"/>
                        </a:lnSpc>
                        <a:spcBef>
                          <a:spcPts val="0"/>
                        </a:spcBef>
                        <a:spcAft>
                          <a:spcPts val="0"/>
                        </a:spcAft>
                        <a:buClr>
                          <a:schemeClr val="dk2"/>
                        </a:buClr>
                        <a:buSzPts val="2400"/>
                        <a:buFont typeface="Calibri"/>
                        <a:buNone/>
                      </a:pPr>
                      <a:r>
                        <a:rPr lang="en-US" sz="1400" b="1" dirty="0">
                          <a:solidFill>
                            <a:schemeClr val="dk2"/>
                          </a:solidFill>
                          <a:latin typeface="Calibri"/>
                          <a:ea typeface="Calibri"/>
                          <a:cs typeface="Calibri"/>
                          <a:sym typeface="Calibri"/>
                        </a:rPr>
                        <a:t>(TIA participating District)</a:t>
                      </a:r>
                      <a:endParaRPr sz="1400" b="1" dirty="0">
                        <a:solidFill>
                          <a:schemeClr val="dk2"/>
                        </a:solidFill>
                        <a:latin typeface="Calibri"/>
                        <a:ea typeface="Calibri"/>
                        <a:cs typeface="Calibri"/>
                        <a:sym typeface="Calibri"/>
                      </a:endParaRPr>
                    </a:p>
                  </a:txBody>
                  <a:tcPr marL="50000" marR="50000" marT="0" marB="0" anchor="ctr">
                    <a:lnL w="12700" cap="flat" cmpd="sng">
                      <a:solidFill>
                        <a:srgbClr val="244061"/>
                      </a:solidFill>
                      <a:prstDash val="solid"/>
                      <a:round/>
                      <a:headEnd type="none" w="sm" len="sm"/>
                      <a:tailEnd type="none" w="sm" len="sm"/>
                    </a:lnL>
                    <a:lnR w="12700" cap="flat" cmpd="sng" algn="ctr">
                      <a:solidFill>
                        <a:srgbClr val="244061"/>
                      </a:solidFill>
                      <a:prstDash val="solid"/>
                      <a:round/>
                      <a:headEnd type="none" w="sm" len="sm"/>
                      <a:tailEnd type="none" w="sm" len="sm"/>
                    </a:lnR>
                    <a:lnT w="12700" cap="flat" cmpd="sng">
                      <a:solidFill>
                        <a:srgbClr val="244061"/>
                      </a:solidFill>
                      <a:prstDash val="solid"/>
                      <a:round/>
                      <a:headEnd type="none" w="sm" len="sm"/>
                      <a:tailEnd type="none" w="sm" len="sm"/>
                    </a:lnT>
                    <a:lnB w="12700" cap="flat" cmpd="sng">
                      <a:solidFill>
                        <a:srgbClr val="244061"/>
                      </a:solidFill>
                      <a:prstDash val="solid"/>
                      <a:round/>
                      <a:headEnd type="none" w="sm" len="sm"/>
                      <a:tailEnd type="none" w="sm" len="sm"/>
                    </a:lnB>
                  </a:tcPr>
                </a:tc>
                <a:tc>
                  <a:txBody>
                    <a:bodyPr/>
                    <a:lstStyle/>
                    <a:p>
                      <a:pPr marL="0" marR="0" lvl="0" indent="0" algn="ctr" rtl="0">
                        <a:lnSpc>
                          <a:spcPct val="90000"/>
                        </a:lnSpc>
                        <a:spcBef>
                          <a:spcPts val="0"/>
                        </a:spcBef>
                        <a:spcAft>
                          <a:spcPts val="0"/>
                        </a:spcAft>
                        <a:buClr>
                          <a:srgbClr val="272D41"/>
                        </a:buClr>
                        <a:buSzPts val="2400"/>
                        <a:buFont typeface="Calibri"/>
                        <a:buNone/>
                      </a:pPr>
                      <a:r>
                        <a:rPr lang="en-US" sz="2000" dirty="0">
                          <a:solidFill>
                            <a:srgbClr val="272D41"/>
                          </a:solidFill>
                          <a:latin typeface="Calibri"/>
                          <a:ea typeface="Calibri"/>
                          <a:cs typeface="Calibri"/>
                          <a:sym typeface="Calibri"/>
                        </a:rPr>
                        <a:t>$52,825-$53,125</a:t>
                      </a:r>
                      <a:endParaRPr sz="2000" u="none" strike="noStrike" cap="none" dirty="0"/>
                    </a:p>
                  </a:txBody>
                  <a:tcPr marL="50000" marR="50000" marT="0" marB="0" anchor="ctr">
                    <a:lnL w="12700" cap="flat" cmpd="sng" algn="ctr">
                      <a:solidFill>
                        <a:srgbClr val="244061"/>
                      </a:solidFill>
                      <a:prstDash val="solid"/>
                      <a:round/>
                      <a:headEnd type="none" w="sm" len="sm"/>
                      <a:tailEnd type="none" w="sm" len="sm"/>
                    </a:lnL>
                    <a:lnR w="12700" cap="flat" cmpd="sng" algn="ctr">
                      <a:solidFill>
                        <a:srgbClr val="244061"/>
                      </a:solidFill>
                      <a:prstDash val="solid"/>
                      <a:round/>
                      <a:headEnd type="none" w="sm" len="sm"/>
                      <a:tailEnd type="none" w="sm" len="sm"/>
                    </a:lnR>
                    <a:lnT w="12700" cap="flat" cmpd="sng" algn="ctr">
                      <a:solidFill>
                        <a:srgbClr val="244061"/>
                      </a:solidFill>
                      <a:prstDash val="solid"/>
                      <a:round/>
                      <a:headEnd type="none" w="sm" len="sm"/>
                      <a:tailEnd type="none" w="sm" len="sm"/>
                    </a:lnT>
                    <a:lnB w="12700" cap="flat" cmpd="sng">
                      <a:solidFill>
                        <a:srgbClr val="244061"/>
                      </a:solidFill>
                      <a:prstDash val="solid"/>
                      <a:round/>
                      <a:headEnd type="none" w="sm" len="sm"/>
                      <a:tailEnd type="none" w="sm" len="sm"/>
                    </a:lnB>
                  </a:tcPr>
                </a:tc>
                <a:tc>
                  <a:txBody>
                    <a:bodyPr/>
                    <a:lstStyle/>
                    <a:p>
                      <a:pPr marL="0" lvl="0" indent="0" algn="ctr" rtl="0">
                        <a:lnSpc>
                          <a:spcPct val="90000"/>
                        </a:lnSpc>
                        <a:spcBef>
                          <a:spcPts val="0"/>
                        </a:spcBef>
                        <a:spcAft>
                          <a:spcPts val="0"/>
                        </a:spcAft>
                        <a:buClr>
                          <a:srgbClr val="272D41"/>
                        </a:buClr>
                        <a:buSzPts val="2400"/>
                        <a:buFont typeface="Calibri"/>
                        <a:buNone/>
                      </a:pPr>
                      <a:r>
                        <a:rPr lang="en-US" sz="2000" dirty="0">
                          <a:solidFill>
                            <a:srgbClr val="272D41"/>
                          </a:solidFill>
                          <a:latin typeface="Calibri"/>
                          <a:ea typeface="Calibri"/>
                          <a:cs typeface="Calibri"/>
                          <a:sym typeface="Calibri"/>
                        </a:rPr>
                        <a:t>$58,355-$62,675</a:t>
                      </a:r>
                      <a:endParaRPr sz="2000" dirty="0">
                        <a:solidFill>
                          <a:srgbClr val="272D41"/>
                        </a:solidFill>
                        <a:latin typeface="Calibri"/>
                        <a:ea typeface="Calibri"/>
                        <a:cs typeface="Calibri"/>
                        <a:sym typeface="Calibri"/>
                      </a:endParaRPr>
                    </a:p>
                  </a:txBody>
                  <a:tcPr marL="50000" marR="50000" marT="0" marB="0" anchor="ctr">
                    <a:lnL w="12700" cap="flat" cmpd="sng" algn="ctr">
                      <a:solidFill>
                        <a:srgbClr val="244061"/>
                      </a:solidFill>
                      <a:prstDash val="solid"/>
                      <a:round/>
                      <a:headEnd type="none" w="sm" len="sm"/>
                      <a:tailEnd type="none" w="sm" len="sm"/>
                    </a:lnL>
                    <a:lnR w="12700" cap="flat" cmpd="sng" algn="ctr">
                      <a:solidFill>
                        <a:srgbClr val="244061"/>
                      </a:solidFill>
                      <a:prstDash val="solid"/>
                      <a:round/>
                      <a:headEnd type="none" w="sm" len="sm"/>
                      <a:tailEnd type="none" w="sm" len="sm"/>
                    </a:lnR>
                    <a:lnT w="12700" cap="flat" cmpd="sng" algn="ctr">
                      <a:solidFill>
                        <a:srgbClr val="244061"/>
                      </a:solidFill>
                      <a:prstDash val="solid"/>
                      <a:round/>
                      <a:headEnd type="none" w="sm" len="sm"/>
                      <a:tailEnd type="none" w="sm" len="sm"/>
                    </a:lnT>
                    <a:lnB w="12700" cap="flat" cmpd="sng">
                      <a:solidFill>
                        <a:srgbClr val="244061"/>
                      </a:solidFill>
                      <a:prstDash val="solid"/>
                      <a:round/>
                      <a:headEnd type="none" w="sm" len="sm"/>
                      <a:tailEnd type="none" w="sm" len="sm"/>
                    </a:lnB>
                  </a:tcPr>
                </a:tc>
                <a:tc>
                  <a:txBody>
                    <a:bodyPr/>
                    <a:lstStyle/>
                    <a:p>
                      <a:pPr marL="0" lvl="0" indent="0" algn="ctr" rtl="0">
                        <a:lnSpc>
                          <a:spcPct val="90000"/>
                        </a:lnSpc>
                        <a:spcBef>
                          <a:spcPts val="0"/>
                        </a:spcBef>
                        <a:spcAft>
                          <a:spcPts val="0"/>
                        </a:spcAft>
                        <a:buClr>
                          <a:srgbClr val="272D41"/>
                        </a:buClr>
                        <a:buSzPts val="2400"/>
                        <a:buFont typeface="Calibri"/>
                        <a:buNone/>
                      </a:pPr>
                      <a:r>
                        <a:rPr lang="en-US" sz="2000" dirty="0">
                          <a:solidFill>
                            <a:srgbClr val="272D41"/>
                          </a:solidFill>
                          <a:latin typeface="Calibri"/>
                          <a:ea typeface="Calibri"/>
                          <a:cs typeface="Calibri"/>
                          <a:sym typeface="Calibri"/>
                        </a:rPr>
                        <a:t>$58,863-$67,296</a:t>
                      </a:r>
                      <a:endParaRPr sz="2000" dirty="0">
                        <a:solidFill>
                          <a:srgbClr val="272D41"/>
                        </a:solidFill>
                        <a:latin typeface="Calibri"/>
                        <a:ea typeface="Calibri"/>
                        <a:cs typeface="Calibri"/>
                        <a:sym typeface="Calibri"/>
                      </a:endParaRPr>
                    </a:p>
                  </a:txBody>
                  <a:tcPr marL="50000" marR="50000" marT="0" marB="0" anchor="ctr">
                    <a:lnL w="12700" cap="flat" cmpd="sng" algn="ctr">
                      <a:solidFill>
                        <a:srgbClr val="244061"/>
                      </a:solidFill>
                      <a:prstDash val="solid"/>
                      <a:round/>
                      <a:headEnd type="none" w="sm" len="sm"/>
                      <a:tailEnd type="none" w="sm" len="sm"/>
                    </a:lnL>
                    <a:lnR w="12700" cap="flat" cmpd="sng" algn="ctr">
                      <a:solidFill>
                        <a:srgbClr val="244061"/>
                      </a:solidFill>
                      <a:prstDash val="solid"/>
                      <a:round/>
                      <a:headEnd type="none" w="sm" len="sm"/>
                      <a:tailEnd type="none" w="sm" len="sm"/>
                    </a:lnR>
                    <a:lnT w="12700" cap="flat" cmpd="sng" algn="ctr">
                      <a:solidFill>
                        <a:srgbClr val="244061"/>
                      </a:solidFill>
                      <a:prstDash val="solid"/>
                      <a:round/>
                      <a:headEnd type="none" w="sm" len="sm"/>
                      <a:tailEnd type="none" w="sm" len="sm"/>
                    </a:lnT>
                    <a:lnB w="12700" cap="flat" cmpd="sng">
                      <a:solidFill>
                        <a:srgbClr val="244061"/>
                      </a:solidFill>
                      <a:prstDash val="solid"/>
                      <a:round/>
                      <a:headEnd type="none" w="sm" len="sm"/>
                      <a:tailEnd type="none" w="sm" len="sm"/>
                    </a:lnB>
                  </a:tcPr>
                </a:tc>
                <a:tc>
                  <a:txBody>
                    <a:bodyPr/>
                    <a:lstStyle/>
                    <a:p>
                      <a:pPr marL="0" lvl="0" indent="0" algn="ctr" rtl="0">
                        <a:lnSpc>
                          <a:spcPct val="90000"/>
                        </a:lnSpc>
                        <a:spcBef>
                          <a:spcPts val="0"/>
                        </a:spcBef>
                        <a:spcAft>
                          <a:spcPts val="0"/>
                        </a:spcAft>
                        <a:buClr>
                          <a:srgbClr val="272D41"/>
                        </a:buClr>
                        <a:buSzPts val="2400"/>
                        <a:buFont typeface="Calibri"/>
                        <a:buNone/>
                      </a:pPr>
                      <a:r>
                        <a:rPr lang="en-US" sz="2000" dirty="0">
                          <a:solidFill>
                            <a:srgbClr val="272D41"/>
                          </a:solidFill>
                          <a:latin typeface="Calibri"/>
                          <a:ea typeface="Calibri"/>
                          <a:cs typeface="Calibri"/>
                          <a:sym typeface="Calibri"/>
                        </a:rPr>
                        <a:t>$64,808-$81,102</a:t>
                      </a:r>
                      <a:endParaRPr sz="2000" dirty="0">
                        <a:solidFill>
                          <a:srgbClr val="272D41"/>
                        </a:solidFill>
                        <a:latin typeface="Calibri"/>
                        <a:ea typeface="Calibri"/>
                        <a:cs typeface="Calibri"/>
                        <a:sym typeface="Calibri"/>
                      </a:endParaRPr>
                    </a:p>
                  </a:txBody>
                  <a:tcPr marL="50000" marR="50000" marT="0" marB="0" anchor="ctr">
                    <a:lnL w="12700" cap="flat" cmpd="sng" algn="ctr">
                      <a:solidFill>
                        <a:srgbClr val="244061"/>
                      </a:solidFill>
                      <a:prstDash val="solid"/>
                      <a:round/>
                      <a:headEnd type="none" w="sm" len="sm"/>
                      <a:tailEnd type="none" w="sm" len="sm"/>
                    </a:lnL>
                    <a:lnR w="12700" cap="flat" cmpd="sng">
                      <a:solidFill>
                        <a:srgbClr val="244061"/>
                      </a:solidFill>
                      <a:prstDash val="solid"/>
                      <a:round/>
                      <a:headEnd type="none" w="sm" len="sm"/>
                      <a:tailEnd type="none" w="sm" len="sm"/>
                    </a:lnR>
                    <a:lnT w="12700" cap="flat" cmpd="sng" algn="ctr">
                      <a:solidFill>
                        <a:srgbClr val="244061"/>
                      </a:solidFill>
                      <a:prstDash val="solid"/>
                      <a:round/>
                      <a:headEnd type="none" w="sm" len="sm"/>
                      <a:tailEnd type="none" w="sm" len="sm"/>
                    </a:lnT>
                    <a:lnB w="12700" cap="flat" cmpd="sng">
                      <a:solidFill>
                        <a:srgbClr val="244061"/>
                      </a:solidFill>
                      <a:prstDash val="solid"/>
                      <a:round/>
                      <a:headEnd type="none" w="sm" len="sm"/>
                      <a:tailEnd type="none" w="sm" len="sm"/>
                    </a:lnB>
                  </a:tcPr>
                </a:tc>
                <a:extLst>
                  <a:ext uri="{0D108BD9-81ED-4DB2-BD59-A6C34878D82A}">
                    <a16:rowId xmlns:a16="http://schemas.microsoft.com/office/drawing/2014/main" val="1279928848"/>
                  </a:ext>
                </a:extLst>
              </a:tr>
            </a:tbl>
          </a:graphicData>
        </a:graphic>
      </p:graphicFrame>
      <p:sp>
        <p:nvSpPr>
          <p:cNvPr id="196" name="Google Shape;196;p28"/>
          <p:cNvSpPr txBox="1"/>
          <p:nvPr/>
        </p:nvSpPr>
        <p:spPr>
          <a:xfrm>
            <a:off x="404380" y="6027000"/>
            <a:ext cx="8616600" cy="8310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7030A0"/>
              </a:buClr>
              <a:buSzPts val="2400"/>
              <a:buFont typeface="Arial"/>
              <a:buNone/>
            </a:pPr>
            <a:r>
              <a:rPr lang="en-US" sz="2400" dirty="0">
                <a:solidFill>
                  <a:srgbClr val="7030A0"/>
                </a:solidFill>
              </a:rPr>
              <a:t>187-day </a:t>
            </a:r>
            <a:r>
              <a:rPr lang="en-US" sz="2400" dirty="0">
                <a:solidFill>
                  <a:srgbClr val="7030A0"/>
                </a:solidFill>
                <a:latin typeface="Arial"/>
                <a:ea typeface="Arial"/>
                <a:cs typeface="Arial"/>
                <a:sym typeface="Arial"/>
              </a:rPr>
              <a:t>contract → </a:t>
            </a:r>
            <a:r>
              <a:rPr lang="en-US" sz="2400" dirty="0">
                <a:solidFill>
                  <a:srgbClr val="7030A0"/>
                </a:solidFill>
              </a:rPr>
              <a:t>$79,000 </a:t>
            </a:r>
            <a:r>
              <a:rPr lang="en-US" sz="2400" dirty="0">
                <a:solidFill>
                  <a:srgbClr val="7030A0"/>
                </a:solidFill>
                <a:latin typeface="Arial"/>
                <a:ea typeface="Arial"/>
                <a:cs typeface="Arial"/>
                <a:sym typeface="Arial"/>
              </a:rPr>
              <a:t>= </a:t>
            </a:r>
            <a:r>
              <a:rPr lang="en-US" sz="2400" dirty="0">
                <a:solidFill>
                  <a:srgbClr val="7030A0"/>
                </a:solidFill>
              </a:rPr>
              <a:t>$52.81</a:t>
            </a:r>
            <a:r>
              <a:rPr lang="en-US" sz="2400" dirty="0">
                <a:solidFill>
                  <a:srgbClr val="7030A0"/>
                </a:solidFill>
                <a:latin typeface="Arial"/>
                <a:ea typeface="Arial"/>
                <a:cs typeface="Arial"/>
                <a:sym typeface="Arial"/>
              </a:rPr>
              <a:t>/hr.</a:t>
            </a:r>
            <a:endParaRPr dirty="0"/>
          </a:p>
          <a:p>
            <a:pPr marL="0" marR="0" lvl="0" indent="0" algn="ctr" rtl="0">
              <a:lnSpc>
                <a:spcPct val="100000"/>
              </a:lnSpc>
              <a:spcBef>
                <a:spcPts val="0"/>
              </a:spcBef>
              <a:spcAft>
                <a:spcPts val="0"/>
              </a:spcAft>
              <a:buClr>
                <a:srgbClr val="7030A0"/>
              </a:buClr>
              <a:buSzPts val="2400"/>
              <a:buFont typeface="Arial"/>
              <a:buNone/>
            </a:pPr>
            <a:r>
              <a:rPr lang="en-US" sz="2400" b="0" i="0" u="none" strike="noStrike" cap="none" dirty="0">
                <a:solidFill>
                  <a:srgbClr val="7030A0"/>
                </a:solidFill>
                <a:latin typeface="Arial"/>
                <a:ea typeface="Arial"/>
                <a:cs typeface="Arial"/>
                <a:sym typeface="Arial"/>
              </a:rPr>
              <a:t>+ Extra Pay</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graphicFrame>
        <p:nvGraphicFramePr>
          <p:cNvPr id="202" name="Google Shape;202;p29"/>
          <p:cNvGraphicFramePr/>
          <p:nvPr>
            <p:extLst>
              <p:ext uri="{D42A27DB-BD31-4B8C-83A1-F6EECF244321}">
                <p14:modId xmlns:p14="http://schemas.microsoft.com/office/powerpoint/2010/main" val="406042742"/>
              </p:ext>
            </p:extLst>
          </p:nvPr>
        </p:nvGraphicFramePr>
        <p:xfrm>
          <a:off x="342900" y="2096891"/>
          <a:ext cx="8458225" cy="2470873"/>
        </p:xfrm>
        <a:graphic>
          <a:graphicData uri="http://schemas.openxmlformats.org/drawingml/2006/table">
            <a:tbl>
              <a:tblPr>
                <a:noFill/>
                <a:tableStyleId>{6B069FCB-8841-4C9E-A082-A30A8A04BB75}</a:tableStyleId>
              </a:tblPr>
              <a:tblGrid>
                <a:gridCol w="3836700">
                  <a:extLst>
                    <a:ext uri="{9D8B030D-6E8A-4147-A177-3AD203B41FA5}">
                      <a16:colId xmlns:a16="http://schemas.microsoft.com/office/drawing/2014/main" val="20000"/>
                    </a:ext>
                  </a:extLst>
                </a:gridCol>
                <a:gridCol w="1569575">
                  <a:extLst>
                    <a:ext uri="{9D8B030D-6E8A-4147-A177-3AD203B41FA5}">
                      <a16:colId xmlns:a16="http://schemas.microsoft.com/office/drawing/2014/main" val="20001"/>
                    </a:ext>
                  </a:extLst>
                </a:gridCol>
                <a:gridCol w="1569575">
                  <a:extLst>
                    <a:ext uri="{9D8B030D-6E8A-4147-A177-3AD203B41FA5}">
                      <a16:colId xmlns:a16="http://schemas.microsoft.com/office/drawing/2014/main" val="20002"/>
                    </a:ext>
                  </a:extLst>
                </a:gridCol>
                <a:gridCol w="1482375">
                  <a:extLst>
                    <a:ext uri="{9D8B030D-6E8A-4147-A177-3AD203B41FA5}">
                      <a16:colId xmlns:a16="http://schemas.microsoft.com/office/drawing/2014/main" val="20003"/>
                    </a:ext>
                  </a:extLst>
                </a:gridCol>
              </a:tblGrid>
              <a:tr h="356275">
                <a:tc>
                  <a:txBody>
                    <a:bodyPr/>
                    <a:lstStyle/>
                    <a:p>
                      <a:pPr marL="0" marR="0" lvl="0" indent="0" algn="l" rtl="0">
                        <a:lnSpc>
                          <a:spcPct val="115000"/>
                        </a:lnSpc>
                        <a:spcBef>
                          <a:spcPts val="0"/>
                        </a:spcBef>
                        <a:spcAft>
                          <a:spcPts val="0"/>
                        </a:spcAft>
                        <a:buClr>
                          <a:schemeClr val="dk1"/>
                        </a:buClr>
                        <a:buSzPts val="2400"/>
                        <a:buFont typeface="Arial"/>
                        <a:buNone/>
                      </a:pPr>
                      <a:endParaRPr sz="2400" u="none" strike="noStrike" cap="none">
                        <a:solidFill>
                          <a:srgbClr val="31304D"/>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002060"/>
                        </a:buClr>
                        <a:buSzPts val="2400"/>
                        <a:buFont typeface="Calibri"/>
                        <a:buNone/>
                      </a:pPr>
                      <a:r>
                        <a:rPr lang="en-US" sz="2400" b="1" u="none" strike="noStrike" cap="none">
                          <a:solidFill>
                            <a:srgbClr val="002060"/>
                          </a:solidFill>
                          <a:latin typeface="Calibri"/>
                          <a:ea typeface="Calibri"/>
                          <a:cs typeface="Calibri"/>
                          <a:sym typeface="Calibri"/>
                        </a:rPr>
                        <a:t>Calendar*</a:t>
                      </a:r>
                      <a:endParaRPr sz="2400" u="none" strike="noStrike" cap="none">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002060"/>
                        </a:buClr>
                        <a:buSzPts val="2400"/>
                        <a:buFont typeface="Calibri"/>
                        <a:buNone/>
                      </a:pPr>
                      <a:r>
                        <a:rPr lang="en-US" sz="2400" b="1" u="none" strike="noStrike" cap="none">
                          <a:solidFill>
                            <a:srgbClr val="002060"/>
                          </a:solidFill>
                          <a:latin typeface="Calibri"/>
                          <a:ea typeface="Calibri"/>
                          <a:cs typeface="Calibri"/>
                          <a:sym typeface="Calibri"/>
                        </a:rPr>
                        <a:t>Minimum</a:t>
                      </a:r>
                      <a:endParaRPr sz="2400" u="none" strike="noStrike" cap="none">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002060"/>
                        </a:buClr>
                        <a:buSzPts val="2400"/>
                        <a:buFont typeface="Calibri"/>
                        <a:buNone/>
                      </a:pPr>
                      <a:r>
                        <a:rPr lang="en-US" sz="2400" b="1" u="none" strike="noStrike" cap="none">
                          <a:solidFill>
                            <a:srgbClr val="002060"/>
                          </a:solidFill>
                          <a:latin typeface="Calibri"/>
                          <a:ea typeface="Calibri"/>
                          <a:cs typeface="Calibri"/>
                          <a:sym typeface="Calibri"/>
                        </a:rPr>
                        <a:t>Maximum</a:t>
                      </a:r>
                      <a:endParaRPr sz="2400" u="none" strike="noStrike" cap="none">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91650">
                <a:tc>
                  <a:txBody>
                    <a:bodyPr/>
                    <a:lstStyle/>
                    <a:p>
                      <a:pPr marL="0" marR="0" lvl="0" indent="0" algn="l" rtl="0">
                        <a:lnSpc>
                          <a:spcPct val="90000"/>
                        </a:lnSpc>
                        <a:spcBef>
                          <a:spcPts val="0"/>
                        </a:spcBef>
                        <a:spcAft>
                          <a:spcPts val="0"/>
                        </a:spcAft>
                        <a:buClr>
                          <a:srgbClr val="002060"/>
                        </a:buClr>
                        <a:buSzPts val="2400"/>
                        <a:buFont typeface="Calibri"/>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Clr>
                          <a:schemeClr val="dk1"/>
                        </a:buClr>
                        <a:buSzPts val="2000"/>
                        <a:buFont typeface="Arial"/>
                        <a:buNone/>
                      </a:pPr>
                      <a:r>
                        <a:rPr lang="en-US" sz="2000" dirty="0">
                          <a:solidFill>
                            <a:schemeClr val="dk1"/>
                          </a:solidFill>
                        </a:rPr>
                        <a:t>215 days</a:t>
                      </a:r>
                      <a:endParaRPr sz="2000" u="none" strike="noStrike" cap="none" dirty="0">
                        <a:solidFill>
                          <a:schemeClr val="dk1"/>
                        </a:solidFill>
                        <a:latin typeface="Arial"/>
                        <a:ea typeface="Arial"/>
                        <a:cs typeface="Arial"/>
                        <a:sym typeface="Arial"/>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Clr>
                          <a:schemeClr val="dk1"/>
                        </a:buClr>
                        <a:buSzPts val="2000"/>
                        <a:buFont typeface="Arial"/>
                        <a:buNone/>
                      </a:pPr>
                      <a:r>
                        <a:rPr lang="en-US" sz="2000" dirty="0">
                          <a:solidFill>
                            <a:schemeClr val="dk1"/>
                          </a:solidFill>
                        </a:rPr>
                        <a:t>$64,421</a:t>
                      </a:r>
                      <a:endParaRPr sz="2000" u="none" strike="noStrike" cap="none" dirty="0">
                        <a:solidFill>
                          <a:schemeClr val="dk1"/>
                        </a:solidFill>
                        <a:latin typeface="Arial"/>
                        <a:ea typeface="Arial"/>
                        <a:cs typeface="Arial"/>
                        <a:sym typeface="Arial"/>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Clr>
                          <a:schemeClr val="dk1"/>
                        </a:buClr>
                        <a:buSzPts val="2000"/>
                        <a:buFont typeface="Arial"/>
                        <a:buNone/>
                      </a:pPr>
                      <a:r>
                        <a:rPr lang="en-US" sz="2000" dirty="0">
                          <a:solidFill>
                            <a:schemeClr val="dk1"/>
                          </a:solidFill>
                        </a:rPr>
                        <a:t>$99,292</a:t>
                      </a:r>
                      <a:endParaRPr sz="2000" u="none" strike="noStrike" cap="none" dirty="0">
                        <a:solidFill>
                          <a:schemeClr val="dk1"/>
                        </a:solidFill>
                        <a:latin typeface="Arial"/>
                        <a:ea typeface="Arial"/>
                        <a:cs typeface="Arial"/>
                        <a:sym typeface="Arial"/>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91650">
                <a:tc>
                  <a:txBody>
                    <a:bodyPr/>
                    <a:lstStyle/>
                    <a:p>
                      <a:pPr marL="0" marR="0" lvl="0" indent="0" algn="l" rtl="0">
                        <a:lnSpc>
                          <a:spcPct val="90000"/>
                        </a:lnSpc>
                        <a:spcBef>
                          <a:spcPts val="0"/>
                        </a:spcBef>
                        <a:spcAft>
                          <a:spcPts val="0"/>
                        </a:spcAft>
                        <a:buClr>
                          <a:srgbClr val="002060"/>
                        </a:buClr>
                        <a:buSzPts val="2400"/>
                        <a:buFont typeface="Calibri"/>
                        <a:buNone/>
                      </a:pPr>
                      <a:r>
                        <a:rPr lang="en-US" sz="2400" b="1" u="none" strike="noStrike" cap="none" dirty="0">
                          <a:solidFill>
                            <a:srgbClr val="002060"/>
                          </a:solidFill>
                          <a:latin typeface="Calibri"/>
                          <a:ea typeface="Calibri"/>
                          <a:cs typeface="Calibri"/>
                          <a:sym typeface="Calibri"/>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lvl="0" indent="0" algn="ctr" rtl="0">
                        <a:lnSpc>
                          <a:spcPct val="90000"/>
                        </a:lnSpc>
                        <a:spcBef>
                          <a:spcPts val="0"/>
                        </a:spcBef>
                        <a:spcAft>
                          <a:spcPts val="0"/>
                        </a:spcAft>
                        <a:buClr>
                          <a:schemeClr val="dk1"/>
                        </a:buClr>
                        <a:buFont typeface="Arial"/>
                        <a:buNone/>
                      </a:pPr>
                      <a:r>
                        <a:rPr lang="en-US" sz="2000">
                          <a:solidFill>
                            <a:schemeClr val="dk1"/>
                          </a:solidFill>
                        </a:rPr>
                        <a:t>226 days</a:t>
                      </a:r>
                      <a:endParaRPr sz="2000" u="none" strike="noStrike" cap="none">
                        <a:solidFill>
                          <a:schemeClr val="dk1"/>
                        </a:solidFill>
                        <a:latin typeface="Arial"/>
                        <a:ea typeface="Arial"/>
                        <a:cs typeface="Arial"/>
                        <a:sym typeface="Arial"/>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lvl="0" indent="0" algn="ctr" rtl="0">
                        <a:lnSpc>
                          <a:spcPct val="90000"/>
                        </a:lnSpc>
                        <a:spcBef>
                          <a:spcPts val="0"/>
                        </a:spcBef>
                        <a:spcAft>
                          <a:spcPts val="0"/>
                        </a:spcAft>
                        <a:buClr>
                          <a:schemeClr val="dk1"/>
                        </a:buClr>
                        <a:buFont typeface="Arial"/>
                        <a:buNone/>
                      </a:pPr>
                      <a:r>
                        <a:rPr lang="en-US" sz="2000" dirty="0">
                          <a:solidFill>
                            <a:schemeClr val="dk1"/>
                          </a:solidFill>
                        </a:rPr>
                        <a:t>$91,903</a:t>
                      </a:r>
                      <a:endParaRPr sz="2000" u="none" strike="noStrike" cap="none" dirty="0">
                        <a:solidFill>
                          <a:schemeClr val="dk1"/>
                        </a:solidFill>
                        <a:latin typeface="Arial"/>
                        <a:ea typeface="Arial"/>
                        <a:cs typeface="Arial"/>
                        <a:sym typeface="Arial"/>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lvl="0" indent="0" algn="ctr" rtl="0">
                        <a:lnSpc>
                          <a:spcPct val="90000"/>
                        </a:lnSpc>
                        <a:spcBef>
                          <a:spcPts val="0"/>
                        </a:spcBef>
                        <a:spcAft>
                          <a:spcPts val="0"/>
                        </a:spcAft>
                        <a:buClr>
                          <a:schemeClr val="dk1"/>
                        </a:buClr>
                        <a:buFont typeface="Arial"/>
                        <a:buNone/>
                      </a:pPr>
                      <a:r>
                        <a:rPr lang="en-US" sz="2000" dirty="0">
                          <a:solidFill>
                            <a:schemeClr val="dk1"/>
                          </a:solidFill>
                        </a:rPr>
                        <a:t>$177,898</a:t>
                      </a:r>
                      <a:endParaRPr sz="2000" u="none" strike="noStrike" cap="none" dirty="0">
                        <a:solidFill>
                          <a:schemeClr val="dk1"/>
                        </a:solidFill>
                        <a:latin typeface="Arial"/>
                        <a:ea typeface="Arial"/>
                        <a:cs typeface="Arial"/>
                        <a:sym typeface="Arial"/>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691650">
                <a:tc>
                  <a:txBody>
                    <a:bodyPr/>
                    <a:lstStyle/>
                    <a:p>
                      <a:pPr marL="0" marR="0" lvl="0" indent="0" algn="l" defTabSz="914400" rtl="0" eaLnBrk="1" fontAlgn="auto" latinLnBrk="0" hangingPunct="1">
                        <a:lnSpc>
                          <a:spcPct val="90000"/>
                        </a:lnSpc>
                        <a:spcBef>
                          <a:spcPts val="0"/>
                        </a:spcBef>
                        <a:spcAft>
                          <a:spcPts val="0"/>
                        </a:spcAft>
                        <a:buClr>
                          <a:srgbClr val="002060"/>
                        </a:buClr>
                        <a:buSzPts val="2400"/>
                        <a:buFont typeface="Calibri"/>
                        <a:buNone/>
                        <a:tabLst/>
                        <a:defRPr/>
                      </a:pPr>
                      <a:r>
                        <a:rPr lang="en-US" sz="2400" b="1" u="none" strike="noStrike" cap="none" dirty="0">
                          <a:solidFill>
                            <a:srgbClr val="002060"/>
                          </a:solidFill>
                          <a:latin typeface="Calibri"/>
                          <a:ea typeface="Calibri"/>
                          <a:cs typeface="Calibri"/>
                          <a:sym typeface="Calibri"/>
                        </a:rPr>
                        <a:t>Superintendent</a:t>
                      </a:r>
                      <a:endParaRPr lang="en-US"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lvl="0" indent="0" algn="ctr" rtl="0">
                        <a:lnSpc>
                          <a:spcPct val="90000"/>
                        </a:lnSpc>
                        <a:spcBef>
                          <a:spcPts val="0"/>
                        </a:spcBef>
                        <a:spcAft>
                          <a:spcPts val="0"/>
                        </a:spcAft>
                        <a:buClr>
                          <a:schemeClr val="dk1"/>
                        </a:buClr>
                        <a:buFont typeface="Arial"/>
                        <a:buNone/>
                      </a:pPr>
                      <a:r>
                        <a:rPr lang="en-US" sz="2000" u="none" strike="noStrike" cap="none" dirty="0">
                          <a:solidFill>
                            <a:schemeClr val="dk1"/>
                          </a:solidFill>
                          <a:latin typeface="Arial"/>
                          <a:ea typeface="Arial"/>
                          <a:cs typeface="Arial"/>
                          <a:sym typeface="Arial"/>
                        </a:rPr>
                        <a:t>240 days</a:t>
                      </a:r>
                      <a:endParaRPr sz="2000" u="none" strike="noStrike" cap="none" dirty="0">
                        <a:solidFill>
                          <a:schemeClr val="dk1"/>
                        </a:solidFill>
                        <a:latin typeface="Arial"/>
                        <a:ea typeface="Arial"/>
                        <a:cs typeface="Arial"/>
                        <a:sym typeface="Arial"/>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lvl="0" indent="0" algn="ctr" rtl="0">
                        <a:lnSpc>
                          <a:spcPct val="90000"/>
                        </a:lnSpc>
                        <a:spcBef>
                          <a:spcPts val="0"/>
                        </a:spcBef>
                        <a:spcAft>
                          <a:spcPts val="0"/>
                        </a:spcAft>
                        <a:buClr>
                          <a:schemeClr val="dk1"/>
                        </a:buClr>
                        <a:buFont typeface="Arial"/>
                        <a:buNone/>
                      </a:pPr>
                      <a:r>
                        <a:rPr lang="en-US" sz="2000" u="none" strike="noStrike" cap="none" dirty="0">
                          <a:solidFill>
                            <a:schemeClr val="dk1"/>
                          </a:solidFill>
                          <a:latin typeface="Arial"/>
                          <a:ea typeface="Arial"/>
                          <a:cs typeface="Arial"/>
                          <a:sym typeface="Arial"/>
                        </a:rPr>
                        <a:t>$238,000</a:t>
                      </a:r>
                      <a:endParaRPr sz="2000" u="none" strike="noStrike" cap="none" dirty="0">
                        <a:solidFill>
                          <a:schemeClr val="dk1"/>
                        </a:solidFill>
                        <a:latin typeface="Arial"/>
                        <a:ea typeface="Arial"/>
                        <a:cs typeface="Arial"/>
                        <a:sym typeface="Arial"/>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lvl="0" indent="0" algn="ctr" rtl="0">
                        <a:lnSpc>
                          <a:spcPct val="90000"/>
                        </a:lnSpc>
                        <a:spcBef>
                          <a:spcPts val="0"/>
                        </a:spcBef>
                        <a:spcAft>
                          <a:spcPts val="0"/>
                        </a:spcAft>
                        <a:buClr>
                          <a:schemeClr val="dk1"/>
                        </a:buClr>
                        <a:buFont typeface="Arial"/>
                        <a:buNone/>
                      </a:pPr>
                      <a:r>
                        <a:rPr lang="en-US" sz="2000" u="none" strike="noStrike" cap="none" dirty="0">
                          <a:solidFill>
                            <a:schemeClr val="dk1"/>
                          </a:solidFill>
                          <a:latin typeface="Arial"/>
                          <a:ea typeface="Arial"/>
                          <a:cs typeface="Arial"/>
                          <a:sym typeface="Arial"/>
                        </a:rPr>
                        <a:t>$336,450</a:t>
                      </a:r>
                      <a:endParaRPr sz="2000" u="none" strike="noStrike" cap="none" dirty="0">
                        <a:solidFill>
                          <a:schemeClr val="dk1"/>
                        </a:solidFill>
                        <a:latin typeface="Arial"/>
                        <a:ea typeface="Arial"/>
                        <a:cs typeface="Arial"/>
                        <a:sym typeface="Arial"/>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228948060"/>
                  </a:ext>
                </a:extLst>
              </a:tr>
            </a:tbl>
          </a:graphicData>
        </a:graphic>
      </p:graphicFrame>
      <p:sp>
        <p:nvSpPr>
          <p:cNvPr id="203" name="Google Shape;203;p29"/>
          <p:cNvSpPr txBox="1">
            <a:spLocks noGrp="1"/>
          </p:cNvSpPr>
          <p:nvPr>
            <p:ph type="title"/>
          </p:nvPr>
        </p:nvSpPr>
        <p:spPr>
          <a:xfrm>
            <a:off x="180050" y="328683"/>
            <a:ext cx="6940630" cy="1734579"/>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20000"/>
              </a:lnSpc>
              <a:spcBef>
                <a:spcPts val="0"/>
              </a:spcBef>
              <a:spcAft>
                <a:spcPts val="0"/>
              </a:spcAft>
              <a:buClr>
                <a:srgbClr val="002060"/>
              </a:buClr>
              <a:buSzPct val="111111"/>
              <a:buFont typeface="Tahoma"/>
              <a:buNone/>
            </a:pPr>
            <a:r>
              <a:rPr lang="en-US" sz="4770" b="1" dirty="0">
                <a:solidFill>
                  <a:srgbClr val="272D41"/>
                </a:solidFill>
              </a:rPr>
              <a:t>Administrator Salaries</a:t>
            </a:r>
            <a:br>
              <a:rPr lang="en-US" sz="4770" b="1" dirty="0">
                <a:solidFill>
                  <a:srgbClr val="272D41"/>
                </a:solidFill>
              </a:rPr>
            </a:br>
            <a:r>
              <a:rPr lang="en-US" sz="2700" b="1" dirty="0">
                <a:solidFill>
                  <a:srgbClr val="272D41"/>
                </a:solidFill>
              </a:rPr>
              <a:t>Smith County</a:t>
            </a:r>
            <a:endParaRPr sz="2700" dirty="0">
              <a:solidFill>
                <a:srgbClr val="17365D"/>
              </a:solidFill>
              <a:latin typeface="Calibri"/>
              <a:ea typeface="Calibri"/>
              <a:cs typeface="Calibri"/>
              <a:sym typeface="Calibri"/>
            </a:endParaRPr>
          </a:p>
        </p:txBody>
      </p:sp>
      <p:pic>
        <p:nvPicPr>
          <p:cNvPr id="204" name="Google Shape;204;p29" descr="https://encrypted-tbn0.gstatic.com/images?q=tbn:ANd9GcRJLlqixcXpjFYO3TX2upkutqhN_12AsD7HJPkMDmbDqdlBeUjGmw"/>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205" name="Google Shape;205;p29"/>
          <p:cNvSpPr txBox="1"/>
          <p:nvPr/>
        </p:nvSpPr>
        <p:spPr>
          <a:xfrm>
            <a:off x="342900" y="5955801"/>
            <a:ext cx="2928900" cy="708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272D41"/>
              </a:buClr>
              <a:buSzPts val="2000"/>
              <a:buFont typeface="Arial"/>
              <a:buNone/>
            </a:pPr>
            <a:r>
              <a:rPr lang="en-US" sz="2000" b="0" i="0" u="none" strike="noStrike" cap="none" dirty="0">
                <a:solidFill>
                  <a:srgbClr val="272D41"/>
                </a:solidFill>
                <a:latin typeface="Arial"/>
                <a:ea typeface="Arial"/>
                <a:cs typeface="Arial"/>
                <a:sym typeface="Arial"/>
              </a:rPr>
              <a:t>* </a:t>
            </a:r>
            <a:r>
              <a:rPr lang="en-US" sz="2000" b="0" i="0" u="none" strike="noStrike" cap="none" dirty="0">
                <a:solidFill>
                  <a:srgbClr val="272D41"/>
                </a:solidFill>
                <a:latin typeface="Calibri"/>
                <a:ea typeface="Calibri"/>
                <a:cs typeface="Calibri"/>
                <a:sym typeface="Calibri"/>
              </a:rPr>
              <a:t>Classroom Teacher Calendar</a:t>
            </a:r>
            <a:r>
              <a:rPr lang="en-US" sz="2000" b="0" i="0" u="none" strike="noStrike" cap="none" dirty="0">
                <a:solidFill>
                  <a:srgbClr val="272D41"/>
                </a:solidFill>
                <a:latin typeface="Arial"/>
                <a:ea typeface="Arial"/>
                <a:cs typeface="Arial"/>
                <a:sym typeface="Arial"/>
              </a:rPr>
              <a:t>: 187 days</a:t>
            </a:r>
            <a:endParaRPr dirty="0"/>
          </a:p>
        </p:txBody>
      </p:sp>
      <p:sp>
        <p:nvSpPr>
          <p:cNvPr id="206" name="Google Shape;206;p29"/>
          <p:cNvSpPr txBox="1"/>
          <p:nvPr/>
        </p:nvSpPr>
        <p:spPr>
          <a:xfrm>
            <a:off x="2917800" y="6120900"/>
            <a:ext cx="5883300" cy="16317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000" dirty="0">
                <a:solidFill>
                  <a:srgbClr val="7030A0"/>
                </a:solidFill>
              </a:rPr>
              <a:t>226 days contract → $110,000 = $60.84/hr.</a:t>
            </a:r>
            <a:endParaRPr sz="2000" dirty="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pic>
        <p:nvPicPr>
          <p:cNvPr id="212" name="Google Shape;212;p30"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213" name="Google Shape;213;p30"/>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214" name="Google Shape;214;p30"/>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rtl="0">
              <a:lnSpc>
                <a:spcPct val="100000"/>
              </a:lnSpc>
              <a:spcBef>
                <a:spcPts val="0"/>
              </a:spcBef>
              <a:spcAft>
                <a:spcPts val="0"/>
              </a:spcAft>
              <a:buClr>
                <a:srgbClr val="000000"/>
              </a:buClr>
              <a:buSzPts val="2800"/>
              <a:buFont typeface="Calibri"/>
              <a:buChar char="="/>
            </a:pPr>
            <a:r>
              <a:rPr lang="en-US" sz="2800" b="0" i="0" u="none" strike="noStrike" cap="none" dirty="0">
                <a:solidFill>
                  <a:srgbClr val="000000"/>
                </a:solidFill>
                <a:latin typeface="Calibri"/>
                <a:ea typeface="Calibri"/>
                <a:cs typeface="Calibri"/>
                <a:sym typeface="Calibri"/>
              </a:rPr>
              <a:t>Base Salary </a:t>
            </a:r>
            <a:endParaRPr sz="2800" b="0" i="0" u="none" strike="noStrike" cap="none" dirty="0">
              <a:solidFill>
                <a:srgbClr val="000000"/>
              </a:solidFill>
              <a:latin typeface="Calibri"/>
              <a:ea typeface="Calibri"/>
              <a:cs typeface="Calibri"/>
              <a:sym typeface="Calibri"/>
            </a:endParaRPr>
          </a:p>
        </p:txBody>
      </p:sp>
      <p:sp>
        <p:nvSpPr>
          <p:cNvPr id="215" name="Google Shape;215;p30"/>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rtl="0">
              <a:lnSpc>
                <a:spcPct val="100000"/>
              </a:lnSpc>
              <a:spcBef>
                <a:spcPts val="0"/>
              </a:spcBef>
              <a:spcAft>
                <a:spcPts val="0"/>
              </a:spcAft>
              <a:buClr>
                <a:srgbClr val="000000"/>
              </a:buClr>
              <a:buSzPts val="2800"/>
              <a:buFont typeface="Calibri"/>
              <a:buChar char="+"/>
            </a:pPr>
            <a:r>
              <a:rPr lang="en-US" sz="2800" b="0" i="0" u="none" strike="noStrike" cap="none" dirty="0">
                <a:solidFill>
                  <a:srgbClr val="000000"/>
                </a:solidFill>
                <a:latin typeface="Calibri"/>
                <a:ea typeface="Calibri"/>
                <a:cs typeface="Calibri"/>
                <a:sym typeface="Calibri"/>
              </a:rPr>
              <a:t>additional activities </a:t>
            </a:r>
            <a:endParaRPr sz="2800" b="0" i="0" u="none" strike="noStrike" cap="none" dirty="0">
              <a:solidFill>
                <a:srgbClr val="000000"/>
              </a:solidFill>
              <a:latin typeface="Calibri"/>
              <a:ea typeface="Calibri"/>
              <a:cs typeface="Calibri"/>
              <a:sym typeface="Calibri"/>
            </a:endParaRPr>
          </a:p>
        </p:txBody>
      </p:sp>
      <p:sp>
        <p:nvSpPr>
          <p:cNvPr id="216" name="Google Shape;216;p30"/>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rtl="0">
              <a:lnSpc>
                <a:spcPct val="100000"/>
              </a:lnSpc>
              <a:spcBef>
                <a:spcPts val="0"/>
              </a:spcBef>
              <a:spcAft>
                <a:spcPts val="0"/>
              </a:spcAft>
              <a:buClr>
                <a:srgbClr val="000000"/>
              </a:buClr>
              <a:buSzPts val="2800"/>
              <a:buFont typeface="Calibri"/>
              <a:buChar char="+"/>
            </a:pPr>
            <a:r>
              <a:rPr lang="en-US" sz="2800" b="0" i="0" u="none" strike="noStrike" cap="none" dirty="0">
                <a:solidFill>
                  <a:srgbClr val="000000"/>
                </a:solidFill>
                <a:latin typeface="Calibri"/>
                <a:ea typeface="Calibri"/>
                <a:cs typeface="Calibri"/>
                <a:sym typeface="Calibri"/>
              </a:rPr>
              <a:t>health insurance </a:t>
            </a:r>
            <a:endParaRPr sz="2800" b="0" i="0" u="none" strike="noStrike" cap="none" dirty="0">
              <a:solidFill>
                <a:srgbClr val="000000"/>
              </a:solidFill>
              <a:latin typeface="Calibri"/>
              <a:ea typeface="Calibri"/>
              <a:cs typeface="Calibri"/>
              <a:sym typeface="Calibri"/>
            </a:endParaRPr>
          </a:p>
        </p:txBody>
      </p:sp>
      <p:sp>
        <p:nvSpPr>
          <p:cNvPr id="217" name="Google Shape;217;p30"/>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rtl="0">
              <a:lnSpc>
                <a:spcPct val="100000"/>
              </a:lnSpc>
              <a:spcBef>
                <a:spcPts val="0"/>
              </a:spcBef>
              <a:spcAft>
                <a:spcPts val="0"/>
              </a:spcAft>
              <a:buClr>
                <a:srgbClr val="000000"/>
              </a:buClr>
              <a:buSzPts val="2800"/>
              <a:buFont typeface="Calibri"/>
              <a:buChar char="+"/>
            </a:pPr>
            <a:r>
              <a:rPr lang="en-US" sz="2800" b="0" i="0" u="none" strike="noStrike" cap="none" dirty="0">
                <a:solidFill>
                  <a:srgbClr val="000000"/>
                </a:solidFill>
                <a:latin typeface="Calibri"/>
                <a:ea typeface="Calibri"/>
                <a:cs typeface="Calibri"/>
                <a:sym typeface="Calibri"/>
              </a:rPr>
              <a:t>Retirement </a:t>
            </a:r>
            <a:endParaRPr sz="2800" b="0" i="0" u="none" strike="noStrike" cap="none" dirty="0">
              <a:solidFill>
                <a:srgbClr val="000000"/>
              </a:solidFill>
              <a:latin typeface="Calibri"/>
              <a:ea typeface="Calibri"/>
              <a:cs typeface="Calibri"/>
              <a:sym typeface="Calibri"/>
            </a:endParaRPr>
          </a:p>
          <a:p>
            <a:pPr marL="45720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000000"/>
                </a:solidFill>
                <a:latin typeface="Calibri"/>
                <a:ea typeface="Calibri"/>
                <a:cs typeface="Calibri"/>
                <a:sym typeface="Calibri"/>
              </a:rPr>
              <a:t>Benefits </a:t>
            </a:r>
            <a:endParaRPr sz="2800" b="0" i="0" u="none" strike="noStrike" cap="none" dirty="0">
              <a:solidFill>
                <a:srgbClr val="000000"/>
              </a:solidFill>
              <a:latin typeface="Calibri"/>
              <a:ea typeface="Calibri"/>
              <a:cs typeface="Calibri"/>
              <a:sym typeface="Calibri"/>
            </a:endParaRPr>
          </a:p>
        </p:txBody>
      </p:sp>
      <p:pic>
        <p:nvPicPr>
          <p:cNvPr id="218" name="Google Shape;218;p30"/>
          <p:cNvPicPr preferRelativeResize="0"/>
          <p:nvPr/>
        </p:nvPicPr>
        <p:blipFill rotWithShape="1">
          <a:blip r:embed="rId4">
            <a:alphaModFix/>
          </a:blip>
          <a:srcRect/>
          <a:stretch/>
        </p:blipFill>
        <p:spPr>
          <a:xfrm>
            <a:off x="5566600" y="2614500"/>
            <a:ext cx="1339025" cy="1339025"/>
          </a:xfrm>
          <a:prstGeom prst="rect">
            <a:avLst/>
          </a:prstGeom>
          <a:noFill/>
          <a:ln>
            <a:noFill/>
          </a:ln>
        </p:spPr>
      </p:pic>
      <p:pic>
        <p:nvPicPr>
          <p:cNvPr id="219" name="Google Shape;219;p30"/>
          <p:cNvPicPr preferRelativeResize="0"/>
          <p:nvPr/>
        </p:nvPicPr>
        <p:blipFill rotWithShape="1">
          <a:blip r:embed="rId5">
            <a:alphaModFix/>
          </a:blip>
          <a:srcRect/>
          <a:stretch/>
        </p:blipFill>
        <p:spPr>
          <a:xfrm>
            <a:off x="7433974" y="2459025"/>
            <a:ext cx="1633816" cy="1649975"/>
          </a:xfrm>
          <a:prstGeom prst="rect">
            <a:avLst/>
          </a:prstGeom>
          <a:noFill/>
          <a:ln>
            <a:noFill/>
          </a:ln>
        </p:spPr>
      </p:pic>
      <p:sp>
        <p:nvSpPr>
          <p:cNvPr id="220" name="Google Shape;220;p30"/>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1" name="Google Shape;221;p30"/>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2" name="Google Shape;222;p30"/>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3" name="Google Shape;223;p30"/>
          <p:cNvSpPr/>
          <p:nvPr/>
        </p:nvSpPr>
        <p:spPr>
          <a:xfrm>
            <a:off x="2891835" y="1937885"/>
            <a:ext cx="2179800" cy="2522584"/>
          </a:xfrm>
          <a:prstGeom prst="rect">
            <a:avLst/>
          </a:prstGeom>
          <a:solidFill>
            <a:schemeClr val="lt1"/>
          </a:solidFill>
          <a:ln w="22225" cap="flat" cmpd="sng">
            <a:solidFill>
              <a:srgbClr val="81489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24" name="Google Shape;224;p30"/>
          <p:cNvSpPr txBox="1"/>
          <p:nvPr/>
        </p:nvSpPr>
        <p:spPr>
          <a:xfrm>
            <a:off x="3925935" y="1995628"/>
            <a:ext cx="1170300" cy="7080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000" b="1" dirty="0">
                <a:solidFill>
                  <a:schemeClr val="dk1"/>
                </a:solidFill>
                <a:latin typeface="Arial"/>
                <a:ea typeface="Arial"/>
                <a:cs typeface="Arial"/>
                <a:sym typeface="Arial"/>
              </a:rPr>
              <a:t>FOR </a:t>
            </a:r>
            <a:r>
              <a:rPr lang="en-US" sz="1000" b="1" dirty="0">
                <a:solidFill>
                  <a:schemeClr val="dk1"/>
                </a:solidFill>
              </a:rPr>
              <a:t>COACHING</a:t>
            </a:r>
            <a:endParaRPr dirty="0"/>
          </a:p>
          <a:p>
            <a:pPr marL="0" marR="0" lvl="0" indent="0" algn="l" rtl="0">
              <a:spcBef>
                <a:spcPts val="0"/>
              </a:spcBef>
              <a:spcAft>
                <a:spcPts val="0"/>
              </a:spcAft>
              <a:buNone/>
            </a:pPr>
            <a:r>
              <a:rPr lang="en-US" sz="1000" dirty="0">
                <a:solidFill>
                  <a:schemeClr val="dk1"/>
                </a:solidFill>
                <a:latin typeface="Arial"/>
                <a:ea typeface="Arial"/>
                <a:cs typeface="Arial"/>
                <a:sym typeface="Arial"/>
              </a:rPr>
              <a:t>like head coach, debate, or band</a:t>
            </a:r>
            <a:endParaRPr dirty="0"/>
          </a:p>
        </p:txBody>
      </p:sp>
      <p:sp>
        <p:nvSpPr>
          <p:cNvPr id="225" name="Google Shape;225;p30"/>
          <p:cNvSpPr txBox="1"/>
          <p:nvPr/>
        </p:nvSpPr>
        <p:spPr>
          <a:xfrm>
            <a:off x="2919579" y="3885444"/>
            <a:ext cx="1858200" cy="40011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000" b="1" dirty="0">
                <a:solidFill>
                  <a:schemeClr val="dk1"/>
                </a:solidFill>
                <a:latin typeface="Arial"/>
                <a:ea typeface="Arial"/>
                <a:cs typeface="Arial"/>
                <a:sym typeface="Arial"/>
              </a:rPr>
              <a:t>FOR </a:t>
            </a:r>
            <a:r>
              <a:rPr lang="en-US" sz="1000" b="1" dirty="0">
                <a:solidFill>
                  <a:schemeClr val="dk1"/>
                </a:solidFill>
              </a:rPr>
              <a:t>CLUB</a:t>
            </a:r>
            <a:r>
              <a:rPr lang="en-US" sz="1000" b="1" dirty="0">
                <a:solidFill>
                  <a:schemeClr val="dk1"/>
                </a:solidFill>
                <a:latin typeface="Arial"/>
                <a:ea typeface="Arial"/>
                <a:cs typeface="Arial"/>
                <a:sym typeface="Arial"/>
              </a:rPr>
              <a:t>S</a:t>
            </a:r>
            <a:endParaRPr dirty="0"/>
          </a:p>
          <a:p>
            <a:pPr marL="0" marR="0" lvl="0" indent="0" algn="l" rtl="0">
              <a:spcBef>
                <a:spcPts val="0"/>
              </a:spcBef>
              <a:spcAft>
                <a:spcPts val="0"/>
              </a:spcAft>
              <a:buNone/>
            </a:pPr>
            <a:r>
              <a:rPr lang="en-US" sz="1000" dirty="0">
                <a:solidFill>
                  <a:schemeClr val="dk1"/>
                </a:solidFill>
                <a:latin typeface="Arial"/>
                <a:ea typeface="Arial"/>
                <a:cs typeface="Arial"/>
                <a:sym typeface="Arial"/>
              </a:rPr>
              <a:t>like robotics club or yearbook</a:t>
            </a:r>
            <a:endParaRPr dirty="0"/>
          </a:p>
        </p:txBody>
      </p:sp>
      <p:sp>
        <p:nvSpPr>
          <p:cNvPr id="226" name="Google Shape;226;p30"/>
          <p:cNvSpPr txBox="1"/>
          <p:nvPr/>
        </p:nvSpPr>
        <p:spPr>
          <a:xfrm>
            <a:off x="2891835" y="2164984"/>
            <a:ext cx="1097400" cy="64629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dirty="0">
                <a:solidFill>
                  <a:srgbClr val="814892"/>
                </a:solidFill>
              </a:rPr>
              <a:t>$2,026- $7,049</a:t>
            </a:r>
            <a:endParaRPr lang="en-US" sz="1800" dirty="0"/>
          </a:p>
        </p:txBody>
      </p:sp>
      <p:sp>
        <p:nvSpPr>
          <p:cNvPr id="227" name="Google Shape;227;p30"/>
          <p:cNvSpPr txBox="1"/>
          <p:nvPr/>
        </p:nvSpPr>
        <p:spPr>
          <a:xfrm>
            <a:off x="3934225" y="3275848"/>
            <a:ext cx="1097400" cy="64629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dirty="0">
                <a:solidFill>
                  <a:srgbClr val="814892"/>
                </a:solidFill>
              </a:rPr>
              <a:t>$1,016- $5,642</a:t>
            </a:r>
            <a:endParaRPr lang="en-US" sz="1800" dirty="0"/>
          </a:p>
        </p:txBody>
      </p:sp>
      <p:pic>
        <p:nvPicPr>
          <p:cNvPr id="228" name="Google Shape;228;p30"/>
          <p:cNvPicPr preferRelativeResize="0"/>
          <p:nvPr/>
        </p:nvPicPr>
        <p:blipFill rotWithShape="1">
          <a:blip r:embed="rId6">
            <a:alphaModFix/>
          </a:blip>
          <a:srcRect/>
          <a:stretch/>
        </p:blipFill>
        <p:spPr>
          <a:xfrm>
            <a:off x="4098735" y="2713447"/>
            <a:ext cx="652329" cy="445047"/>
          </a:xfrm>
          <a:prstGeom prst="rect">
            <a:avLst/>
          </a:prstGeom>
          <a:noFill/>
          <a:ln>
            <a:noFill/>
          </a:ln>
        </p:spPr>
      </p:pic>
      <p:pic>
        <p:nvPicPr>
          <p:cNvPr id="229" name="Google Shape;229;p30"/>
          <p:cNvPicPr preferRelativeResize="0"/>
          <p:nvPr/>
        </p:nvPicPr>
        <p:blipFill rotWithShape="1">
          <a:blip r:embed="rId7">
            <a:alphaModFix/>
          </a:blip>
          <a:srcRect/>
          <a:stretch/>
        </p:blipFill>
        <p:spPr>
          <a:xfrm>
            <a:off x="3051146" y="3009863"/>
            <a:ext cx="573074" cy="829128"/>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2007-2010">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TotalTime>
  <Words>1642</Words>
  <Application>Microsoft Macintosh PowerPoint</Application>
  <PresentationFormat>On-screen Show (4:3)</PresentationFormat>
  <Paragraphs>162</Paragraphs>
  <Slides>6</Slides>
  <Notes>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6</vt:i4>
      </vt:variant>
    </vt:vector>
  </HeadingPairs>
  <TitlesOfParts>
    <vt:vector size="12" baseType="lpstr">
      <vt:lpstr>Google Sans</vt:lpstr>
      <vt:lpstr>Arial</vt:lpstr>
      <vt:lpstr>Tahoma</vt:lpstr>
      <vt:lpstr>Calibri</vt:lpstr>
      <vt:lpstr>Office Theme</vt:lpstr>
      <vt:lpstr>1_Office Theme</vt:lpstr>
      <vt:lpstr>Instructions</vt:lpstr>
      <vt:lpstr>Teacher Salaries school-year contracts</vt:lpstr>
      <vt:lpstr>Teacher Salaries school-year contracts</vt:lpstr>
      <vt:lpstr>Teacher Salaries school-year contracts</vt:lpstr>
      <vt:lpstr>Administrator Salaries Smith County</vt:lpstr>
      <vt:lpstr>Total Rewards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Alex</dc:creator>
  <cp:lastModifiedBy>Deyo, Christopher M</cp:lastModifiedBy>
  <cp:revision>12</cp:revision>
  <dcterms:modified xsi:type="dcterms:W3CDTF">2026-06-12T15:50:38Z</dcterms:modified>
</cp:coreProperties>
</file>