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4" name="Picture 4">
            <a:extLst>
              <a:ext uri="{FF2B5EF4-FFF2-40B4-BE49-F238E27FC236}">
                <a16:creationId xmlns:a16="http://schemas.microsoft.com/office/drawing/2014/main" id="{06B36353-AC0D-6F32-68CF-9B0ECA2913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072" b="32955"/>
          <a:stretch/>
        </p:blipFill>
        <p:spPr bwMode="auto">
          <a:xfrm>
            <a:off x="4788651" y="5483588"/>
            <a:ext cx="2543598" cy="18447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3" name="Picture 2">
            <a:extLst>
              <a:ext uri="{FF2B5EF4-FFF2-40B4-BE49-F238E27FC236}">
                <a16:creationId xmlns:a16="http://schemas.microsoft.com/office/drawing/2014/main" id="{0CC2D877-312D-C4BA-4C9D-7E5CFAF65E3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226" t="22069" b="17173"/>
          <a:stretch/>
        </p:blipFill>
        <p:spPr bwMode="auto">
          <a:xfrm>
            <a:off x="2037928" y="5514205"/>
            <a:ext cx="2548044" cy="1798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$45,000-$53,200</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$53,400-$101,119</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$47,528</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$270,519</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$1,085</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AA</a:t>
            </a:r>
            <a:r>
              <a:rPr lang="en-US" sz="660" b="0" i="0" u="none" strike="noStrike" cap="none" dirty="0">
                <a:solidFill>
                  <a:schemeClr val="dk1"/>
                </a:solidFill>
                <a:latin typeface="Calibri"/>
                <a:ea typeface="Calibri"/>
                <a:cs typeface="Calibri"/>
                <a:sym typeface="Calibri"/>
              </a:rPr>
              <a:t> .6.30.23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dirty="0">
                <a:solidFill>
                  <a:schemeClr val="dk1"/>
                </a:solidFill>
                <a:latin typeface="Calibri"/>
                <a:ea typeface="Calibri"/>
                <a:cs typeface="Calibri"/>
                <a:sym typeface="Calibri"/>
              </a:rPr>
              <a:t>Data from 2022-2024</a:t>
            </a:r>
            <a:endParaRPr sz="1210" dirty="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dirty="0">
                <a:solidFill>
                  <a:schemeClr val="dk1"/>
                </a:solidFill>
                <a:latin typeface="Calibri"/>
                <a:ea typeface="Calibri"/>
                <a:cs typeface="Calibri"/>
                <a:sym typeface="Calibri"/>
              </a:rPr>
              <a:t> </a:t>
            </a:r>
            <a:endParaRPr sz="1210" dirty="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Smith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a:t>
            </a:r>
            <a:r>
              <a:rPr lang="en-US" b="1" dirty="0">
                <a:solidFill>
                  <a:schemeClr val="lt1"/>
                </a:solidFill>
                <a:latin typeface="Calibri"/>
                <a:ea typeface="Calibri"/>
                <a:cs typeface="Calibri"/>
                <a:sym typeface="Calibri"/>
              </a:rPr>
              <a:t>367</a:t>
            </a:r>
            <a:r>
              <a:rPr lang="en-US" sz="1400" b="1" dirty="0">
                <a:solidFill>
                  <a:schemeClr val="lt1"/>
                </a:solidFill>
                <a:latin typeface="Calibri"/>
                <a:ea typeface="Calibri"/>
                <a:cs typeface="Calibri"/>
                <a:sym typeface="Calibri"/>
              </a:rPr>
              <a:t>,000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$189,000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Calibri"/>
                <a:ea typeface="Calibri"/>
                <a:cs typeface="Calibri"/>
                <a:sym typeface="Calibri"/>
              </a:rPr>
              <a:t>FOR COACHING</a:t>
            </a:r>
            <a:endParaRPr dirty="0"/>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like head coach, debate, or band</a:t>
            </a:r>
            <a:endParaRPr dirty="0"/>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Calibri"/>
                <a:ea typeface="Calibri"/>
                <a:cs typeface="Calibri"/>
                <a:sym typeface="Calibri"/>
              </a:rPr>
              <a:t>FOR CLUBS</a:t>
            </a:r>
            <a:endParaRPr dirty="0"/>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like robotics club or yearbook</a:t>
            </a:r>
            <a:endParaRPr dirty="0"/>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$49,100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$77,300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$2,026- $7,049</a:t>
            </a:r>
            <a:endParaRPr dirty="0"/>
          </a:p>
        </p:txBody>
      </p:sp>
      <p:sp>
        <p:nvSpPr>
          <p:cNvPr id="142" name="Google Shape;142;p13"/>
          <p:cNvSpPr txBox="1"/>
          <p:nvPr/>
        </p:nvSpPr>
        <p:spPr>
          <a:xfrm>
            <a:off x="6430919" y="4055504"/>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$1,016-$5,642</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8" name="Picture 4" descr="Map of Texas highlighting Smith County">
            <a:extLst>
              <a:ext uri="{FF2B5EF4-FFF2-40B4-BE49-F238E27FC236}">
                <a16:creationId xmlns:a16="http://schemas.microsoft.com/office/drawing/2014/main" id="{E8C688F7-2FD3-F20F-D0A0-E4D824B1CE5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08530" y="384357"/>
            <a:ext cx="1134599" cy="1078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Calibri</vt:lpstr>
      <vt:lpstr>Arial</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Adams</cp:lastModifiedBy>
  <cp:revision>6</cp:revision>
  <dcterms:modified xsi:type="dcterms:W3CDTF">2023-06-30T18:33:54Z</dcterms:modified>
</cp:coreProperties>
</file>