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3996" y="12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30" name="Picture 6">
            <a:extLst>
              <a:ext uri="{FF2B5EF4-FFF2-40B4-BE49-F238E27FC236}">
                <a16:creationId xmlns:a16="http://schemas.microsoft.com/office/drawing/2014/main" id="{4B80AA65-EC03-4F44-B63B-1275E805E55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635" b="31497"/>
          <a:stretch/>
        </p:blipFill>
        <p:spPr bwMode="auto">
          <a:xfrm>
            <a:off x="4788651" y="5477080"/>
            <a:ext cx="2569800" cy="18525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28" name="Picture 4">
            <a:extLst>
              <a:ext uri="{FF2B5EF4-FFF2-40B4-BE49-F238E27FC236}">
                <a16:creationId xmlns:a16="http://schemas.microsoft.com/office/drawing/2014/main" id="{52747098-030B-6FF3-05D0-7399761EF51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245" r="14269" b="34425"/>
          <a:stretch/>
        </p:blipFill>
        <p:spPr bwMode="auto">
          <a:xfrm>
            <a:off x="2060356" y="5497861"/>
            <a:ext cx="2509293" cy="18532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7">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$56,700-$60,500</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$84,100-$97,697</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8">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9">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$47,112</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10">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$433,001</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$1,242</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1">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2">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3">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AA</a:t>
            </a:r>
            <a:r>
              <a:rPr lang="en-US" sz="660" b="0" i="0" u="none" strike="noStrike" cap="none" dirty="0">
                <a:solidFill>
                  <a:schemeClr val="dk1"/>
                </a:solidFill>
                <a:latin typeface="Calibri"/>
                <a:ea typeface="Calibri"/>
                <a:cs typeface="Calibri"/>
                <a:sym typeface="Calibri"/>
              </a:rPr>
              <a:t> .</a:t>
            </a:r>
            <a:r>
              <a:rPr lang="en-US" sz="660" dirty="0">
                <a:solidFill>
                  <a:schemeClr val="dk1"/>
                </a:solidFill>
                <a:latin typeface="Calibri"/>
                <a:ea typeface="Calibri"/>
                <a:cs typeface="Calibri"/>
                <a:sym typeface="Calibri"/>
              </a:rPr>
              <a:t>7</a:t>
            </a:r>
            <a:r>
              <a:rPr lang="en-US" sz="660" b="0" i="0" u="none" strike="noStrike" cap="none" dirty="0">
                <a:solidFill>
                  <a:schemeClr val="dk1"/>
                </a:solidFill>
                <a:latin typeface="Calibri"/>
                <a:ea typeface="Calibri"/>
                <a:cs typeface="Calibri"/>
                <a:sym typeface="Calibri"/>
              </a:rPr>
              <a:t>.17.23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4">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5">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6">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7">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8">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Parker County, TX</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$420,000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$224,000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$58,600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$90,900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1" name="Google Shape;141;p13"/>
          <p:cNvSpPr txBox="1"/>
          <p:nvPr/>
        </p:nvSpPr>
        <p:spPr>
          <a:xfrm>
            <a:off x="5625729" y="2944640"/>
            <a:ext cx="805189"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$500-$12,000</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$500-$11,000</a:t>
            </a:r>
            <a:endParaRP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1026" name="Picture 2" descr="Map of Texas highlighting Parker County">
            <a:extLst>
              <a:ext uri="{FF2B5EF4-FFF2-40B4-BE49-F238E27FC236}">
                <a16:creationId xmlns:a16="http://schemas.microsoft.com/office/drawing/2014/main" id="{5C2B8825-678A-B5D0-2E38-EEB9F0F2446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39138" y="429129"/>
            <a:ext cx="1044091" cy="9924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Open Sans ExtraBold</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Alex Adams</cp:lastModifiedBy>
  <cp:revision>3</cp:revision>
  <dcterms:modified xsi:type="dcterms:W3CDTF">2023-07-17T18:29:42Z</dcterms:modified>
</cp:coreProperties>
</file>