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9" autoAdjust="0"/>
    <p:restoredTop sz="95618"/>
  </p:normalViewPr>
  <p:slideViewPr>
    <p:cSldViewPr snapToGrid="0" snapToObjects="1">
      <p:cViewPr varScale="1">
        <p:scale>
          <a:sx n="81" d="100"/>
          <a:sy n="81" d="100"/>
        </p:scale>
        <p:origin x="2584" y="20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24" Type="http://schemas.openxmlformats.org/officeDocument/2006/relationships/image" Target="../media/image22.jpeg"/><Relationship Id="rId5" Type="http://schemas.openxmlformats.org/officeDocument/2006/relationships/image" Target="../media/image3.sv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3"/>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$42,000 -$54,000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22769" y="3483033"/>
            <a:ext cx="126200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$64,368 - $87,907</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$50,284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$212,209*</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$1,009</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10989284" y="8191086"/>
            <a:ext cx="130024" cy="2152512"/>
          </a:xfrm>
          <a:prstGeom prst="rect">
            <a:avLst/>
          </a:prstGeom>
          <a:noFill/>
        </p:spPr>
        <p:txBody>
          <a:bodyPr wrap="squar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 4.11.24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3"/>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4"/>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5"/>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788651" y="1491726"/>
            <a:ext cx="2588061"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strike="noStrike" cap="none" dirty="0">
                <a:solidFill>
                  <a:schemeClr val="bg1"/>
                </a:solidFill>
                <a:latin typeface="Calibri"/>
                <a:ea typeface="Calibri"/>
                <a:cs typeface="Calibri"/>
                <a:sym typeface="Calibri"/>
              </a:rPr>
              <a:t>Nacogdoches</a:t>
            </a:r>
            <a:r>
              <a:rPr lang="en-US" sz="1800" dirty="0"/>
              <a:t> County, TX</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927943" cy="523220"/>
          </a:xfrm>
          <a:prstGeom prst="rect">
            <a:avLst/>
          </a:prstGeom>
          <a:noFill/>
        </p:spPr>
        <p:txBody>
          <a:bodyPr wrap="square" rtlCol="0">
            <a:spAutoFit/>
          </a:bodyPr>
          <a:lstStyle/>
          <a:p>
            <a:r>
              <a:rPr lang="en-US" sz="1400" b="1" dirty="0">
                <a:solidFill>
                  <a:srgbClr val="814892"/>
                </a:solidFill>
              </a:rPr>
              <a:t>$1,000 -$10,000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$500 -$8,000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99A7E4D-4756-6370-0101-674918AC0536}"/>
              </a:ext>
            </a:extLst>
          </p:cNvPr>
          <p:cNvSpPr txBox="1"/>
          <p:nvPr/>
        </p:nvSpPr>
        <p:spPr>
          <a:xfrm>
            <a:off x="5857875" y="9183951"/>
            <a:ext cx="948719" cy="184666"/>
          </a:xfrm>
          <a:prstGeom prst="rect">
            <a:avLst/>
          </a:prstGeom>
          <a:noFill/>
        </p:spPr>
        <p:txBody>
          <a:bodyPr wrap="square" rtlCol="0">
            <a:spAutoFit/>
          </a:bodyPr>
          <a:lstStyle/>
          <a:p>
            <a:r>
              <a:rPr lang="en-US" sz="600" dirty="0"/>
              <a:t>Created by CD - 4.6.26</a:t>
            </a:r>
          </a:p>
        </p:txBody>
      </p:sp>
      <p:pic>
        <p:nvPicPr>
          <p:cNvPr id="1034" name="Picture 10" descr="Nacogdoches County, Texas - Wikipedia">
            <a:extLst>
              <a:ext uri="{FF2B5EF4-FFF2-40B4-BE49-F238E27FC236}">
                <a16:creationId xmlns:a16="http://schemas.microsoft.com/office/drawing/2014/main" id="{A971BF34-868A-7F73-1653-0F8C309BD57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1830" y="407098"/>
            <a:ext cx="1075127" cy="10213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F3B69A0-466A-4CFB-6E8A-27CEBD07A57D}"/>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9720" b="34892"/>
          <a:stretch/>
        </p:blipFill>
        <p:spPr bwMode="auto">
          <a:xfrm>
            <a:off x="2050680" y="5507330"/>
            <a:ext cx="2527536" cy="1866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8" name="Google Shape;110;p13">
            <a:extLst>
              <a:ext uri="{FF2B5EF4-FFF2-40B4-BE49-F238E27FC236}">
                <a16:creationId xmlns:a16="http://schemas.microsoft.com/office/drawing/2014/main" id="{5D21175D-6FD9-616F-A81E-BAC94DC29086}"/>
              </a:ext>
            </a:extLst>
          </p:cNvPr>
          <p:cNvSpPr txBox="1"/>
          <p:nvPr/>
        </p:nvSpPr>
        <p:spPr>
          <a:xfrm>
            <a:off x="2314338" y="7541782"/>
            <a:ext cx="4668116" cy="527557"/>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6.6%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pic>
        <p:nvPicPr>
          <p:cNvPr id="29" name="Picture 2" descr="1st image of 1405 Hillview Dr">
            <a:extLst>
              <a:ext uri="{FF2B5EF4-FFF2-40B4-BE49-F238E27FC236}">
                <a16:creationId xmlns:a16="http://schemas.microsoft.com/office/drawing/2014/main" id="{74297EA5-04CC-3303-86A3-4FB0F6459F4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96010" y="5494023"/>
            <a:ext cx="2630499" cy="1871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$48,000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$190,000</a:t>
            </a:r>
          </a:p>
        </p:txBody>
      </p:sp>
      <p:pic>
        <p:nvPicPr>
          <p:cNvPr id="1032" name="Picture 8" descr="1st image of 3422 Raguet St">
            <a:extLst>
              <a:ext uri="{FF2B5EF4-FFF2-40B4-BE49-F238E27FC236}">
                <a16:creationId xmlns:a16="http://schemas.microsoft.com/office/drawing/2014/main" id="{F0A398A5-0984-3476-6A9B-5180DDD29353}"/>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6072" t="487" r="3175" b="18366"/>
          <a:stretch>
            <a:fillRect/>
          </a:stretch>
        </p:blipFill>
        <p:spPr bwMode="auto">
          <a:xfrm>
            <a:off x="4746401" y="5492915"/>
            <a:ext cx="2646650" cy="18611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$76,000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$299,900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20869</TotalTime>
  <Words>323</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69</cp:revision>
  <cp:lastPrinted>2023-03-21T15:20:22Z</cp:lastPrinted>
  <dcterms:created xsi:type="dcterms:W3CDTF">2022-05-24T17:15:36Z</dcterms:created>
  <dcterms:modified xsi:type="dcterms:W3CDTF">2026-06-29T21:56:15Z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