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30" name="Picture 6">
            <a:extLst>
              <a:ext uri="{FF2B5EF4-FFF2-40B4-BE49-F238E27FC236}">
                <a16:creationId xmlns:a16="http://schemas.microsoft.com/office/drawing/2014/main" id="{10F90442-06D2-454E-7764-E35FFCEC53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0032" b="18487"/>
          <a:stretch/>
        </p:blipFill>
        <p:spPr bwMode="auto">
          <a:xfrm>
            <a:off x="4779602" y="5494316"/>
            <a:ext cx="2634368" cy="18300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28" name="Picture 4">
            <a:extLst>
              <a:ext uri="{FF2B5EF4-FFF2-40B4-BE49-F238E27FC236}">
                <a16:creationId xmlns:a16="http://schemas.microsoft.com/office/drawing/2014/main" id="{2E84DF13-E652-4929-F188-75D655BF4A6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237" t="-653" r="7353" b="25076"/>
          <a:stretch/>
        </p:blipFill>
        <p:spPr bwMode="auto">
          <a:xfrm>
            <a:off x="2027784" y="5493721"/>
            <a:ext cx="2541865" cy="18377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$51,984-$62,900</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$77,399-$114,227</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$85,488</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$288,731</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$1,391</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7</a:t>
            </a:r>
            <a:r>
              <a:rPr lang="en-US" sz="660" b="0" i="0" u="none" strike="noStrike" cap="none" dirty="0">
                <a:solidFill>
                  <a:schemeClr val="dk1"/>
                </a:solidFill>
                <a:latin typeface="Calibri"/>
                <a:ea typeface="Calibri"/>
                <a:cs typeface="Calibri"/>
                <a:sym typeface="Calibri"/>
              </a:rPr>
              <a:t>.11.23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from 2022-2024</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Midland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$395,000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$192,000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$57,400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$95,800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29" y="2944640"/>
            <a:ext cx="805189"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$4,000-$15,000</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$1,000-$10,000</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descr="Map of Texas highlighting Midland County">
            <a:extLst>
              <a:ext uri="{FF2B5EF4-FFF2-40B4-BE49-F238E27FC236}">
                <a16:creationId xmlns:a16="http://schemas.microsoft.com/office/drawing/2014/main" id="{9636301E-D41F-B67F-175D-423E8755BC5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38377" y="414153"/>
            <a:ext cx="1077242" cy="10239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Calibri</vt:lpstr>
      <vt:lpstr>Open Sans ExtraBold</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Adams</cp:lastModifiedBy>
  <cp:revision>1</cp:revision>
  <dcterms:modified xsi:type="dcterms:W3CDTF">2023-07-11T18:04:42Z</dcterms:modified>
</cp:coreProperties>
</file>